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40288" cy="42479913"/>
  <p:notesSz cx="14224000" cy="20104100"/>
  <p:defaultTextStyle>
    <a:defPPr>
      <a:defRPr lang="en-US"/>
    </a:defPPr>
    <a:lvl1pPr marL="0" algn="l" defTabSz="1936974" rtl="0" eaLnBrk="1" latinLnBrk="0" hangingPunct="1">
      <a:defRPr sz="3813" kern="1200">
        <a:solidFill>
          <a:schemeClr val="tx1"/>
        </a:solidFill>
        <a:latin typeface="+mn-lt"/>
        <a:ea typeface="+mn-ea"/>
        <a:cs typeface="+mn-cs"/>
      </a:defRPr>
    </a:lvl1pPr>
    <a:lvl2pPr marL="968487" algn="l" defTabSz="1936974" rtl="0" eaLnBrk="1" latinLnBrk="0" hangingPunct="1">
      <a:defRPr sz="3813" kern="1200">
        <a:solidFill>
          <a:schemeClr val="tx1"/>
        </a:solidFill>
        <a:latin typeface="+mn-lt"/>
        <a:ea typeface="+mn-ea"/>
        <a:cs typeface="+mn-cs"/>
      </a:defRPr>
    </a:lvl2pPr>
    <a:lvl3pPr marL="1936974" algn="l" defTabSz="1936974" rtl="0" eaLnBrk="1" latinLnBrk="0" hangingPunct="1">
      <a:defRPr sz="3813" kern="1200">
        <a:solidFill>
          <a:schemeClr val="tx1"/>
        </a:solidFill>
        <a:latin typeface="+mn-lt"/>
        <a:ea typeface="+mn-ea"/>
        <a:cs typeface="+mn-cs"/>
      </a:defRPr>
    </a:lvl3pPr>
    <a:lvl4pPr marL="2905460" algn="l" defTabSz="1936974" rtl="0" eaLnBrk="1" latinLnBrk="0" hangingPunct="1">
      <a:defRPr sz="3813" kern="1200">
        <a:solidFill>
          <a:schemeClr val="tx1"/>
        </a:solidFill>
        <a:latin typeface="+mn-lt"/>
        <a:ea typeface="+mn-ea"/>
        <a:cs typeface="+mn-cs"/>
      </a:defRPr>
    </a:lvl4pPr>
    <a:lvl5pPr marL="3873947" algn="l" defTabSz="1936974" rtl="0" eaLnBrk="1" latinLnBrk="0" hangingPunct="1">
      <a:defRPr sz="3813" kern="1200">
        <a:solidFill>
          <a:schemeClr val="tx1"/>
        </a:solidFill>
        <a:latin typeface="+mn-lt"/>
        <a:ea typeface="+mn-ea"/>
        <a:cs typeface="+mn-cs"/>
      </a:defRPr>
    </a:lvl5pPr>
    <a:lvl6pPr marL="4842434" algn="l" defTabSz="1936974" rtl="0" eaLnBrk="1" latinLnBrk="0" hangingPunct="1">
      <a:defRPr sz="3813" kern="1200">
        <a:solidFill>
          <a:schemeClr val="tx1"/>
        </a:solidFill>
        <a:latin typeface="+mn-lt"/>
        <a:ea typeface="+mn-ea"/>
        <a:cs typeface="+mn-cs"/>
      </a:defRPr>
    </a:lvl6pPr>
    <a:lvl7pPr marL="5810921" algn="l" defTabSz="1936974" rtl="0" eaLnBrk="1" latinLnBrk="0" hangingPunct="1">
      <a:defRPr sz="3813" kern="1200">
        <a:solidFill>
          <a:schemeClr val="tx1"/>
        </a:solidFill>
        <a:latin typeface="+mn-lt"/>
        <a:ea typeface="+mn-ea"/>
        <a:cs typeface="+mn-cs"/>
      </a:defRPr>
    </a:lvl7pPr>
    <a:lvl8pPr marL="6779407" algn="l" defTabSz="1936974" rtl="0" eaLnBrk="1" latinLnBrk="0" hangingPunct="1">
      <a:defRPr sz="3813" kern="1200">
        <a:solidFill>
          <a:schemeClr val="tx1"/>
        </a:solidFill>
        <a:latin typeface="+mn-lt"/>
        <a:ea typeface="+mn-ea"/>
        <a:cs typeface="+mn-cs"/>
      </a:defRPr>
    </a:lvl8pPr>
    <a:lvl9pPr marL="7747894" algn="l" defTabSz="1936974" rtl="0" eaLnBrk="1" latinLnBrk="0" hangingPunct="1">
      <a:defRPr sz="381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98" userDrawn="1">
          <p15:clr>
            <a:srgbClr val="A4A3A4"/>
          </p15:clr>
        </p15:guide>
        <p15:guide id="2" pos="6342" userDrawn="1">
          <p15:clr>
            <a:srgbClr val="A4A3A4"/>
          </p15:clr>
        </p15:guide>
        <p15:guide id="3" pos="127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008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20" autoAdjust="0"/>
  </p:normalViewPr>
  <p:slideViewPr>
    <p:cSldViewPr snapToGrid="0">
      <p:cViewPr varScale="1">
        <p:scale>
          <a:sx n="17" d="100"/>
          <a:sy n="17" d="100"/>
        </p:scale>
        <p:origin x="870" y="114"/>
      </p:cViewPr>
      <p:guideLst>
        <p:guide orient="horz" pos="4898"/>
        <p:guide pos="6342"/>
        <p:guide pos="127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7BDCF8-8E68-453C-82D1-D3F4FA56F9D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E"/>
        </a:p>
      </dgm:t>
    </dgm:pt>
    <dgm:pt modelId="{6D27E045-CF8B-480A-8E2D-AA0CE1938782}">
      <dgm:prSet phldrT="[Text]" custT="1"/>
      <dgm:spPr>
        <a:xfrm>
          <a:off x="691764" y="2468"/>
          <a:ext cx="1754467" cy="1052680"/>
        </a:xfrm>
        <a:prstGeom prst="rect">
          <a:avLst/>
        </a:prstGeom>
        <a:solidFill>
          <a:srgbClr val="00BF6F">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nSpc>
              <a:spcPct val="150000"/>
            </a:lnSpc>
          </a:pPr>
          <a:r>
            <a:rPr lang="en-IE" sz="2000" b="1"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Harmonisation of the complete initial dossier or SPC and product literature is not a prerequisite.</a:t>
          </a:r>
          <a:endParaRPr lang="en-IE" sz="2000" b="1" dirty="0">
            <a:solidFill>
              <a:sysClr val="window" lastClr="FFFFFF"/>
            </a:solidFill>
            <a:latin typeface="Segoe UI"/>
            <a:ea typeface="+mn-ea"/>
            <a:cs typeface="+mn-cs"/>
          </a:endParaRPr>
        </a:p>
      </dgm:t>
    </dgm:pt>
    <dgm:pt modelId="{D668D780-60DF-45BD-B5A1-63E1FC26F880}" type="parTrans" cxnId="{3FEFE64C-1A0C-4F7E-90EA-AC47FEFC37CB}">
      <dgm:prSet/>
      <dgm:spPr/>
      <dgm:t>
        <a:bodyPr/>
        <a:lstStyle/>
        <a:p>
          <a:endParaRPr lang="en-IE" sz="2000" b="1">
            <a:solidFill>
              <a:schemeClr val="tx1"/>
            </a:solidFill>
          </a:endParaRPr>
        </a:p>
      </dgm:t>
    </dgm:pt>
    <dgm:pt modelId="{44C92D45-F41F-43B7-A7C6-A164B55BEA93}" type="sibTrans" cxnId="{3FEFE64C-1A0C-4F7E-90EA-AC47FEFC37CB}">
      <dgm:prSet/>
      <dgm:spPr/>
      <dgm:t>
        <a:bodyPr/>
        <a:lstStyle/>
        <a:p>
          <a:endParaRPr lang="en-IE" sz="2000" b="1">
            <a:solidFill>
              <a:schemeClr val="tx1"/>
            </a:solidFill>
          </a:endParaRPr>
        </a:p>
      </dgm:t>
    </dgm:pt>
    <dgm:pt modelId="{9F0AC9C9-FFA3-4D60-AA4F-CDB05C8A44D8}">
      <dgm:prSet phldrT="[Text]" custT="1"/>
      <dgm:spPr>
        <a:xfrm>
          <a:off x="2621678" y="2468"/>
          <a:ext cx="1754467" cy="1052680"/>
        </a:xfrm>
        <a:prstGeom prst="rect">
          <a:avLst/>
        </a:prstGeom>
        <a:solidFill>
          <a:srgbClr val="00BF6F">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lnSpc>
              <a:spcPct val="150000"/>
            </a:lnSpc>
          </a:pPr>
          <a:r>
            <a:rPr lang="en-IE" sz="2000" b="1"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The variation application form must reflect the same ‘present’ and ‘proposed’ situation applicable to all MAs.</a:t>
          </a:r>
          <a:endParaRPr lang="en-IE" sz="2000" b="1"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gm:t>
    </dgm:pt>
    <dgm:pt modelId="{776C7C68-75D0-4FFD-9C5B-0B1CB8A2C966}" type="parTrans" cxnId="{496BD1E9-C2A6-4455-AFC6-590282EC99A0}">
      <dgm:prSet/>
      <dgm:spPr/>
      <dgm:t>
        <a:bodyPr/>
        <a:lstStyle/>
        <a:p>
          <a:endParaRPr lang="en-IE" sz="2000" b="1">
            <a:solidFill>
              <a:schemeClr val="tx1"/>
            </a:solidFill>
          </a:endParaRPr>
        </a:p>
      </dgm:t>
    </dgm:pt>
    <dgm:pt modelId="{AE872CED-D55B-414B-9C97-D2C86B13923E}" type="sibTrans" cxnId="{496BD1E9-C2A6-4455-AFC6-590282EC99A0}">
      <dgm:prSet/>
      <dgm:spPr/>
      <dgm:t>
        <a:bodyPr/>
        <a:lstStyle/>
        <a:p>
          <a:endParaRPr lang="en-IE" sz="2000" b="1">
            <a:solidFill>
              <a:schemeClr val="tx1"/>
            </a:solidFill>
          </a:endParaRPr>
        </a:p>
      </dgm:t>
    </dgm:pt>
    <dgm:pt modelId="{23A6F9A5-C645-4507-9C2C-92FC637394C3}">
      <dgm:prSet phldrT="[Text]" custT="1"/>
      <dgm:spPr>
        <a:xfrm>
          <a:off x="691764" y="1230595"/>
          <a:ext cx="1754467" cy="1052680"/>
        </a:xfrm>
        <a:prstGeom prst="rect">
          <a:avLst/>
        </a:prstGeom>
        <a:solidFill>
          <a:srgbClr val="00BF6F">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nSpc>
              <a:spcPct val="150000"/>
            </a:lnSpc>
          </a:pPr>
          <a:r>
            <a:rPr lang="en-IE" sz="2000" b="1"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Type IA/ IAIN variations affecting several MAs is considered as a “group” of variations and not a “worksharing” procedure.</a:t>
          </a:r>
          <a:endParaRPr lang="en-IE" sz="2000" b="1"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gm:t>
    </dgm:pt>
    <dgm:pt modelId="{5B4715D8-3623-45DF-B395-0C3DA950A8EB}" type="parTrans" cxnId="{09DBEA8E-10A5-4151-B8EC-2914DD8C0BE5}">
      <dgm:prSet/>
      <dgm:spPr/>
      <dgm:t>
        <a:bodyPr/>
        <a:lstStyle/>
        <a:p>
          <a:endParaRPr lang="en-IE" sz="2000" b="1">
            <a:solidFill>
              <a:schemeClr val="tx1"/>
            </a:solidFill>
          </a:endParaRPr>
        </a:p>
      </dgm:t>
    </dgm:pt>
    <dgm:pt modelId="{B8709EB9-31B2-4359-9157-4996C67E5924}" type="sibTrans" cxnId="{09DBEA8E-10A5-4151-B8EC-2914DD8C0BE5}">
      <dgm:prSet/>
      <dgm:spPr/>
      <dgm:t>
        <a:bodyPr/>
        <a:lstStyle/>
        <a:p>
          <a:endParaRPr lang="en-IE" sz="2000" b="1">
            <a:solidFill>
              <a:schemeClr val="tx1"/>
            </a:solidFill>
          </a:endParaRPr>
        </a:p>
      </dgm:t>
    </dgm:pt>
    <dgm:pt modelId="{FCE803C7-E654-4C8E-84AD-3E57848D13B1}">
      <dgm:prSet phldrT="[Text]" custT="1"/>
      <dgm:spPr>
        <a:xfrm>
          <a:off x="2621678" y="1230595"/>
          <a:ext cx="1754467" cy="1052680"/>
        </a:xfrm>
        <a:prstGeom prst="rect">
          <a:avLst/>
        </a:prstGeom>
        <a:solidFill>
          <a:srgbClr val="00BF6F">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lnSpc>
              <a:spcPct val="150000"/>
            </a:lnSpc>
          </a:pPr>
          <a:r>
            <a:rPr lang="en-IE" sz="2000" b="1"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Partnership Initiative procedure is no longer available.</a:t>
          </a:r>
          <a:endParaRPr lang="en-IE" sz="2000" b="1"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gm:t>
    </dgm:pt>
    <dgm:pt modelId="{6A0D5A4C-9101-4EFB-B56F-AB0235FFAFB5}" type="parTrans" cxnId="{1EB19E6C-91E3-42BA-BCBB-2210533E0C58}">
      <dgm:prSet/>
      <dgm:spPr/>
      <dgm:t>
        <a:bodyPr/>
        <a:lstStyle/>
        <a:p>
          <a:endParaRPr lang="en-IE" sz="2000" b="1">
            <a:solidFill>
              <a:schemeClr val="tx1"/>
            </a:solidFill>
          </a:endParaRPr>
        </a:p>
      </dgm:t>
    </dgm:pt>
    <dgm:pt modelId="{11596156-5E5B-4A9A-9438-E26E61CBBC6E}" type="sibTrans" cxnId="{1EB19E6C-91E3-42BA-BCBB-2210533E0C58}">
      <dgm:prSet/>
      <dgm:spPr/>
      <dgm:t>
        <a:bodyPr/>
        <a:lstStyle/>
        <a:p>
          <a:endParaRPr lang="en-IE" sz="2000" b="1">
            <a:solidFill>
              <a:schemeClr val="tx1"/>
            </a:solidFill>
          </a:endParaRPr>
        </a:p>
      </dgm:t>
    </dgm:pt>
    <dgm:pt modelId="{22CB7DF6-D404-4BB1-B74C-2A49D17745D5}">
      <dgm:prSet phldrT="[Text]" custT="1"/>
      <dgm:spPr>
        <a:xfrm>
          <a:off x="1656721" y="2458722"/>
          <a:ext cx="1754467" cy="1052680"/>
        </a:xfrm>
        <a:prstGeom prst="rect">
          <a:avLst/>
        </a:prstGeom>
        <a:solidFill>
          <a:srgbClr val="00BF6F">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lnSpc>
              <a:spcPct val="90000"/>
            </a:lnSpc>
          </a:pPr>
          <a:endParaRPr lang="en-IE" sz="2000" b="1"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IE" sz="2000" b="1"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Extension are excluded from worksharing.</a:t>
          </a:r>
        </a:p>
        <a:p>
          <a:pPr algn="ctr">
            <a:lnSpc>
              <a:spcPct val="90000"/>
            </a:lnSpc>
          </a:pPr>
          <a:endParaRPr lang="en-IE" sz="2000" b="1" dirty="0">
            <a:solidFill>
              <a:sysClr val="window" lastClr="FFFFFF"/>
            </a:solidFill>
            <a:latin typeface="Segoe UI"/>
            <a:ea typeface="+mn-ea"/>
            <a:cs typeface="+mn-cs"/>
          </a:endParaRPr>
        </a:p>
      </dgm:t>
    </dgm:pt>
    <dgm:pt modelId="{B37BE561-053C-4C0C-AB75-7E88F7A7F91F}" type="parTrans" cxnId="{1F233BED-B1D9-46A9-884D-8A78894A6C1E}">
      <dgm:prSet/>
      <dgm:spPr/>
      <dgm:t>
        <a:bodyPr/>
        <a:lstStyle/>
        <a:p>
          <a:endParaRPr lang="en-IE" sz="2000" b="1">
            <a:solidFill>
              <a:schemeClr val="tx1"/>
            </a:solidFill>
          </a:endParaRPr>
        </a:p>
      </dgm:t>
    </dgm:pt>
    <dgm:pt modelId="{CE9674F9-5A80-484F-BB7D-2DA21ECFA818}" type="sibTrans" cxnId="{1F233BED-B1D9-46A9-884D-8A78894A6C1E}">
      <dgm:prSet/>
      <dgm:spPr/>
      <dgm:t>
        <a:bodyPr/>
        <a:lstStyle/>
        <a:p>
          <a:endParaRPr lang="en-IE" sz="2000" b="1">
            <a:solidFill>
              <a:schemeClr val="tx1"/>
            </a:solidFill>
          </a:endParaRPr>
        </a:p>
      </dgm:t>
    </dgm:pt>
    <dgm:pt modelId="{43FADDC1-B78B-4EED-BC16-97FF65CB6743}" type="pres">
      <dgm:prSet presAssocID="{A77BDCF8-8E68-453C-82D1-D3F4FA56F9DC}" presName="diagram" presStyleCnt="0">
        <dgm:presLayoutVars>
          <dgm:dir/>
          <dgm:resizeHandles val="exact"/>
        </dgm:presLayoutVars>
      </dgm:prSet>
      <dgm:spPr/>
      <dgm:t>
        <a:bodyPr/>
        <a:lstStyle/>
        <a:p>
          <a:endParaRPr lang="en-IE"/>
        </a:p>
      </dgm:t>
    </dgm:pt>
    <dgm:pt modelId="{8F859D6D-CBC1-46A8-B9CC-B2D3B1E1C275}" type="pres">
      <dgm:prSet presAssocID="{6D27E045-CF8B-480A-8E2D-AA0CE1938782}" presName="node" presStyleLbl="node1" presStyleIdx="0" presStyleCnt="5">
        <dgm:presLayoutVars>
          <dgm:bulletEnabled val="1"/>
        </dgm:presLayoutVars>
      </dgm:prSet>
      <dgm:spPr/>
      <dgm:t>
        <a:bodyPr/>
        <a:lstStyle/>
        <a:p>
          <a:endParaRPr lang="en-IE"/>
        </a:p>
      </dgm:t>
    </dgm:pt>
    <dgm:pt modelId="{FB625C61-C692-44FE-8D87-94282404883C}" type="pres">
      <dgm:prSet presAssocID="{44C92D45-F41F-43B7-A7C6-A164B55BEA93}" presName="sibTrans" presStyleCnt="0"/>
      <dgm:spPr/>
    </dgm:pt>
    <dgm:pt modelId="{22D625FA-F7C5-4C6A-8AB6-22CD696E5D45}" type="pres">
      <dgm:prSet presAssocID="{9F0AC9C9-FFA3-4D60-AA4F-CDB05C8A44D8}" presName="node" presStyleLbl="node1" presStyleIdx="1" presStyleCnt="5">
        <dgm:presLayoutVars>
          <dgm:bulletEnabled val="1"/>
        </dgm:presLayoutVars>
      </dgm:prSet>
      <dgm:spPr/>
      <dgm:t>
        <a:bodyPr/>
        <a:lstStyle/>
        <a:p>
          <a:endParaRPr lang="en-IE"/>
        </a:p>
      </dgm:t>
    </dgm:pt>
    <dgm:pt modelId="{7CC303D8-1D03-4B36-9E0B-9F0D97B936AF}" type="pres">
      <dgm:prSet presAssocID="{AE872CED-D55B-414B-9C97-D2C86B13923E}" presName="sibTrans" presStyleCnt="0"/>
      <dgm:spPr/>
    </dgm:pt>
    <dgm:pt modelId="{A4CE663F-CF62-4592-A41D-56B98DBD459D}" type="pres">
      <dgm:prSet presAssocID="{23A6F9A5-C645-4507-9C2C-92FC637394C3}" presName="node" presStyleLbl="node1" presStyleIdx="2" presStyleCnt="5">
        <dgm:presLayoutVars>
          <dgm:bulletEnabled val="1"/>
        </dgm:presLayoutVars>
      </dgm:prSet>
      <dgm:spPr/>
      <dgm:t>
        <a:bodyPr/>
        <a:lstStyle/>
        <a:p>
          <a:endParaRPr lang="en-IE"/>
        </a:p>
      </dgm:t>
    </dgm:pt>
    <dgm:pt modelId="{4E11193A-362A-429A-9987-FCBB8B06D0A5}" type="pres">
      <dgm:prSet presAssocID="{B8709EB9-31B2-4359-9157-4996C67E5924}" presName="sibTrans" presStyleCnt="0"/>
      <dgm:spPr/>
    </dgm:pt>
    <dgm:pt modelId="{2D972003-3549-4E61-8082-75E7DCE8613C}" type="pres">
      <dgm:prSet presAssocID="{FCE803C7-E654-4C8E-84AD-3E57848D13B1}" presName="node" presStyleLbl="node1" presStyleIdx="3" presStyleCnt="5">
        <dgm:presLayoutVars>
          <dgm:bulletEnabled val="1"/>
        </dgm:presLayoutVars>
      </dgm:prSet>
      <dgm:spPr/>
      <dgm:t>
        <a:bodyPr/>
        <a:lstStyle/>
        <a:p>
          <a:endParaRPr lang="en-IE"/>
        </a:p>
      </dgm:t>
    </dgm:pt>
    <dgm:pt modelId="{9ABF3901-AEDA-4938-A41F-83E2079C77E5}" type="pres">
      <dgm:prSet presAssocID="{11596156-5E5B-4A9A-9438-E26E61CBBC6E}" presName="sibTrans" presStyleCnt="0"/>
      <dgm:spPr/>
    </dgm:pt>
    <dgm:pt modelId="{B05FA96F-A2D2-43F3-BAD1-4AA1C4576D93}" type="pres">
      <dgm:prSet presAssocID="{22CB7DF6-D404-4BB1-B74C-2A49D17745D5}" presName="node" presStyleLbl="node1" presStyleIdx="4" presStyleCnt="5" custScaleY="32864" custLinFactNeighborY="-5579">
        <dgm:presLayoutVars>
          <dgm:bulletEnabled val="1"/>
        </dgm:presLayoutVars>
      </dgm:prSet>
      <dgm:spPr/>
      <dgm:t>
        <a:bodyPr/>
        <a:lstStyle/>
        <a:p>
          <a:endParaRPr lang="en-IE"/>
        </a:p>
      </dgm:t>
    </dgm:pt>
  </dgm:ptLst>
  <dgm:cxnLst>
    <dgm:cxn modelId="{3DA7B6A0-06BB-406F-AF63-2F04F0D265A5}" type="presOf" srcId="{22CB7DF6-D404-4BB1-B74C-2A49D17745D5}" destId="{B05FA96F-A2D2-43F3-BAD1-4AA1C4576D93}" srcOrd="0" destOrd="0" presId="urn:microsoft.com/office/officeart/2005/8/layout/default"/>
    <dgm:cxn modelId="{7BA10CE0-7EA3-496A-B3C7-83118F3E60F4}" type="presOf" srcId="{A77BDCF8-8E68-453C-82D1-D3F4FA56F9DC}" destId="{43FADDC1-B78B-4EED-BC16-97FF65CB6743}" srcOrd="0" destOrd="0" presId="urn:microsoft.com/office/officeart/2005/8/layout/default"/>
    <dgm:cxn modelId="{66BCB2E0-F439-412E-9AB8-7A99187E9FA4}" type="presOf" srcId="{9F0AC9C9-FFA3-4D60-AA4F-CDB05C8A44D8}" destId="{22D625FA-F7C5-4C6A-8AB6-22CD696E5D45}" srcOrd="0" destOrd="0" presId="urn:microsoft.com/office/officeart/2005/8/layout/default"/>
    <dgm:cxn modelId="{3FEFE64C-1A0C-4F7E-90EA-AC47FEFC37CB}" srcId="{A77BDCF8-8E68-453C-82D1-D3F4FA56F9DC}" destId="{6D27E045-CF8B-480A-8E2D-AA0CE1938782}" srcOrd="0" destOrd="0" parTransId="{D668D780-60DF-45BD-B5A1-63E1FC26F880}" sibTransId="{44C92D45-F41F-43B7-A7C6-A164B55BEA93}"/>
    <dgm:cxn modelId="{1F233BED-B1D9-46A9-884D-8A78894A6C1E}" srcId="{A77BDCF8-8E68-453C-82D1-D3F4FA56F9DC}" destId="{22CB7DF6-D404-4BB1-B74C-2A49D17745D5}" srcOrd="4" destOrd="0" parTransId="{B37BE561-053C-4C0C-AB75-7E88F7A7F91F}" sibTransId="{CE9674F9-5A80-484F-BB7D-2DA21ECFA818}"/>
    <dgm:cxn modelId="{09DBEA8E-10A5-4151-B8EC-2914DD8C0BE5}" srcId="{A77BDCF8-8E68-453C-82D1-D3F4FA56F9DC}" destId="{23A6F9A5-C645-4507-9C2C-92FC637394C3}" srcOrd="2" destOrd="0" parTransId="{5B4715D8-3623-45DF-B395-0C3DA950A8EB}" sibTransId="{B8709EB9-31B2-4359-9157-4996C67E5924}"/>
    <dgm:cxn modelId="{536EF467-989C-48B8-8E8A-32C2D7060698}" type="presOf" srcId="{23A6F9A5-C645-4507-9C2C-92FC637394C3}" destId="{A4CE663F-CF62-4592-A41D-56B98DBD459D}" srcOrd="0" destOrd="0" presId="urn:microsoft.com/office/officeart/2005/8/layout/default"/>
    <dgm:cxn modelId="{0D784641-3EFC-41B8-87BD-1C31F212B3ED}" type="presOf" srcId="{6D27E045-CF8B-480A-8E2D-AA0CE1938782}" destId="{8F859D6D-CBC1-46A8-B9CC-B2D3B1E1C275}" srcOrd="0" destOrd="0" presId="urn:microsoft.com/office/officeart/2005/8/layout/default"/>
    <dgm:cxn modelId="{496BD1E9-C2A6-4455-AFC6-590282EC99A0}" srcId="{A77BDCF8-8E68-453C-82D1-D3F4FA56F9DC}" destId="{9F0AC9C9-FFA3-4D60-AA4F-CDB05C8A44D8}" srcOrd="1" destOrd="0" parTransId="{776C7C68-75D0-4FFD-9C5B-0B1CB8A2C966}" sibTransId="{AE872CED-D55B-414B-9C97-D2C86B13923E}"/>
    <dgm:cxn modelId="{1EB19E6C-91E3-42BA-BCBB-2210533E0C58}" srcId="{A77BDCF8-8E68-453C-82D1-D3F4FA56F9DC}" destId="{FCE803C7-E654-4C8E-84AD-3E57848D13B1}" srcOrd="3" destOrd="0" parTransId="{6A0D5A4C-9101-4EFB-B56F-AB0235FFAFB5}" sibTransId="{11596156-5E5B-4A9A-9438-E26E61CBBC6E}"/>
    <dgm:cxn modelId="{CF2D4665-3052-4244-8702-77D1CA3E2CB2}" type="presOf" srcId="{FCE803C7-E654-4C8E-84AD-3E57848D13B1}" destId="{2D972003-3549-4E61-8082-75E7DCE8613C}" srcOrd="0" destOrd="0" presId="urn:microsoft.com/office/officeart/2005/8/layout/default"/>
    <dgm:cxn modelId="{B5939B6F-51D1-426D-A332-1F03A329D88A}" type="presParOf" srcId="{43FADDC1-B78B-4EED-BC16-97FF65CB6743}" destId="{8F859D6D-CBC1-46A8-B9CC-B2D3B1E1C275}" srcOrd="0" destOrd="0" presId="urn:microsoft.com/office/officeart/2005/8/layout/default"/>
    <dgm:cxn modelId="{79F6EB0A-B80C-4E9F-BA10-65ED6B347574}" type="presParOf" srcId="{43FADDC1-B78B-4EED-BC16-97FF65CB6743}" destId="{FB625C61-C692-44FE-8D87-94282404883C}" srcOrd="1" destOrd="0" presId="urn:microsoft.com/office/officeart/2005/8/layout/default"/>
    <dgm:cxn modelId="{D29B2A34-66FE-404E-9F39-3137FC076E37}" type="presParOf" srcId="{43FADDC1-B78B-4EED-BC16-97FF65CB6743}" destId="{22D625FA-F7C5-4C6A-8AB6-22CD696E5D45}" srcOrd="2" destOrd="0" presId="urn:microsoft.com/office/officeart/2005/8/layout/default"/>
    <dgm:cxn modelId="{86AFD148-B16A-480F-ACA0-0987D5B7AFBB}" type="presParOf" srcId="{43FADDC1-B78B-4EED-BC16-97FF65CB6743}" destId="{7CC303D8-1D03-4B36-9E0B-9F0D97B936AF}" srcOrd="3" destOrd="0" presId="urn:microsoft.com/office/officeart/2005/8/layout/default"/>
    <dgm:cxn modelId="{58317C7C-203C-438D-92C1-999FD111951E}" type="presParOf" srcId="{43FADDC1-B78B-4EED-BC16-97FF65CB6743}" destId="{A4CE663F-CF62-4592-A41D-56B98DBD459D}" srcOrd="4" destOrd="0" presId="urn:microsoft.com/office/officeart/2005/8/layout/default"/>
    <dgm:cxn modelId="{8D8CD5BF-13EC-418F-989A-EC26715C6A12}" type="presParOf" srcId="{43FADDC1-B78B-4EED-BC16-97FF65CB6743}" destId="{4E11193A-362A-429A-9987-FCBB8B06D0A5}" srcOrd="5" destOrd="0" presId="urn:microsoft.com/office/officeart/2005/8/layout/default"/>
    <dgm:cxn modelId="{FCB077A9-7919-4B12-B1F4-39F4D7A9F828}" type="presParOf" srcId="{43FADDC1-B78B-4EED-BC16-97FF65CB6743}" destId="{2D972003-3549-4E61-8082-75E7DCE8613C}" srcOrd="6" destOrd="0" presId="urn:microsoft.com/office/officeart/2005/8/layout/default"/>
    <dgm:cxn modelId="{2C7EC456-4FE9-4184-848D-8394ED757DCD}" type="presParOf" srcId="{43FADDC1-B78B-4EED-BC16-97FF65CB6743}" destId="{9ABF3901-AEDA-4938-A41F-83E2079C77E5}" srcOrd="7" destOrd="0" presId="urn:microsoft.com/office/officeart/2005/8/layout/default"/>
    <dgm:cxn modelId="{476521F3-7D15-454E-AA0A-5E1632AF37B3}" type="presParOf" srcId="{43FADDC1-B78B-4EED-BC16-97FF65CB6743}" destId="{B05FA96F-A2D2-43F3-BAD1-4AA1C4576D9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759FCD-30DD-4328-9BEA-6AF8066496E6}" type="doc">
      <dgm:prSet loTypeId="urn:microsoft.com/office/officeart/2005/8/layout/radial6" loCatId="cycle" qsTypeId="urn:microsoft.com/office/officeart/2005/8/quickstyle/simple4" qsCatId="simple" csTypeId="urn:microsoft.com/office/officeart/2005/8/colors/colorful4" csCatId="colorful" phldr="1"/>
      <dgm:spPr/>
      <dgm:t>
        <a:bodyPr/>
        <a:lstStyle/>
        <a:p>
          <a:endParaRPr lang="en-IE"/>
        </a:p>
      </dgm:t>
    </dgm:pt>
    <dgm:pt modelId="{98ADCCE5-7E14-4DBE-871A-D0120BB632CC}">
      <dgm:prSet phldrT="[Text]" custT="1"/>
      <dgm:spPr/>
      <dgm:t>
        <a:bodyPr/>
        <a:lstStyle/>
        <a:p>
          <a:r>
            <a:rPr lang="en-IE" sz="2000" b="1">
              <a:latin typeface="Verdana" panose="020B0604030504040204" pitchFamily="34" charset="0"/>
              <a:ea typeface="Verdana" panose="020B0604030504040204" pitchFamily="34" charset="0"/>
              <a:cs typeface="Verdana" panose="020B0604030504040204" pitchFamily="34" charset="0"/>
            </a:rPr>
            <a:t>Common Errors:</a:t>
          </a:r>
          <a:r>
            <a:rPr lang="en-IE" sz="2000" b="1" i="1" dirty="0" smtClean="0">
              <a:latin typeface="Verdana" panose="020B0604030504040204" pitchFamily="34" charset="0"/>
              <a:ea typeface="Verdana" panose="020B0604030504040204" pitchFamily="34" charset="0"/>
              <a:cs typeface="Verdana" panose="020B0604030504040204" pitchFamily="34" charset="0"/>
            </a:rPr>
            <a:t>Type IA, Type IA</a:t>
          </a:r>
          <a:r>
            <a:rPr lang="en-IE" sz="2000" b="1" i="1" baseline="-25000" dirty="0" smtClean="0">
              <a:latin typeface="Verdana" panose="020B0604030504040204" pitchFamily="34" charset="0"/>
              <a:ea typeface="Verdana" panose="020B0604030504040204" pitchFamily="34" charset="0"/>
              <a:cs typeface="Verdana" panose="020B0604030504040204" pitchFamily="34" charset="0"/>
            </a:rPr>
            <a:t>IN</a:t>
          </a:r>
          <a:r>
            <a:rPr lang="en-IE" sz="2000" b="1" i="1" dirty="0" smtClean="0">
              <a:latin typeface="Verdana" panose="020B0604030504040204" pitchFamily="34" charset="0"/>
              <a:ea typeface="Verdana" panose="020B0604030504040204" pitchFamily="34" charset="0"/>
              <a:cs typeface="Verdana" panose="020B0604030504040204" pitchFamily="34" charset="0"/>
            </a:rPr>
            <a:t>, </a:t>
          </a:r>
        </a:p>
        <a:p>
          <a:r>
            <a:rPr lang="en-IE" sz="2000" b="1" i="1" dirty="0" smtClean="0">
              <a:latin typeface="Verdana" panose="020B0604030504040204" pitchFamily="34" charset="0"/>
              <a:ea typeface="Verdana" panose="020B0604030504040204" pitchFamily="34" charset="0"/>
              <a:cs typeface="Verdana" panose="020B0604030504040204" pitchFamily="34" charset="0"/>
            </a:rPr>
            <a:t>Type IB and Type II </a:t>
          </a:r>
          <a:r>
            <a:rPr lang="en-GB" sz="2000" b="1" i="1" dirty="0" smtClean="0">
              <a:latin typeface="Verdana" panose="020B0604030504040204" pitchFamily="34" charset="0"/>
              <a:ea typeface="Verdana" panose="020B0604030504040204" pitchFamily="34" charset="0"/>
              <a:cs typeface="Verdana" panose="020B0604030504040204" pitchFamily="34" charset="0"/>
            </a:rPr>
            <a:t>variation applications</a:t>
          </a:r>
          <a:endParaRPr lang="en-IE" sz="2000" b="1">
            <a:latin typeface="Verdana" panose="020B0604030504040204" pitchFamily="34" charset="0"/>
            <a:ea typeface="Verdana" panose="020B0604030504040204" pitchFamily="34" charset="0"/>
            <a:cs typeface="Verdana" panose="020B0604030504040204" pitchFamily="34" charset="0"/>
          </a:endParaRPr>
        </a:p>
      </dgm:t>
    </dgm:pt>
    <dgm:pt modelId="{FD83EB0E-459C-4D4D-A115-93BAB1E53019}" type="parTrans" cxnId="{304EF0AA-BB2B-4669-9622-D46BEFED1549}">
      <dgm:prSet/>
      <dgm:spPr/>
      <dgm:t>
        <a:bodyPr/>
        <a:lstStyle/>
        <a:p>
          <a:endParaRPr lang="en-IE" sz="2800"/>
        </a:p>
      </dgm:t>
    </dgm:pt>
    <dgm:pt modelId="{41BB0BCC-E940-480F-A74B-513375337C8B}" type="sibTrans" cxnId="{304EF0AA-BB2B-4669-9622-D46BEFED1549}">
      <dgm:prSet/>
      <dgm:spPr/>
      <dgm:t>
        <a:bodyPr/>
        <a:lstStyle/>
        <a:p>
          <a:endParaRPr lang="en-IE" sz="2800"/>
        </a:p>
      </dgm:t>
    </dgm:pt>
    <dgm:pt modelId="{2A97A2F3-79A1-426E-A171-15BF737082C3}">
      <dgm:prSet phldrT="[Text]" custT="1"/>
      <dgm:spPr/>
      <dgm:t>
        <a:bodyPr/>
        <a:lstStyle/>
        <a:p>
          <a:r>
            <a:rPr lang="en-IE" sz="1800" b="1" dirty="0" smtClean="0">
              <a:latin typeface="Verdana" panose="020B0604030504040204" pitchFamily="34" charset="0"/>
              <a:ea typeface="Verdana" panose="020B0604030504040204" pitchFamily="34" charset="0"/>
              <a:cs typeface="Verdana" panose="020B0604030504040204" pitchFamily="34" charset="0"/>
            </a:rPr>
            <a:t>Guideline page not submitted with the application form.</a:t>
          </a:r>
          <a:endParaRPr lang="en-IE" sz="1800" b="1">
            <a:latin typeface="Verdana" panose="020B0604030504040204" pitchFamily="34" charset="0"/>
            <a:ea typeface="Verdana" panose="020B0604030504040204" pitchFamily="34" charset="0"/>
            <a:cs typeface="Verdana" panose="020B0604030504040204" pitchFamily="34" charset="0"/>
          </a:endParaRPr>
        </a:p>
      </dgm:t>
    </dgm:pt>
    <dgm:pt modelId="{38C797A4-1FF9-4748-AC4D-25EEDFE5C221}" type="parTrans" cxnId="{C4A354F4-154D-445B-8752-DE0F71690F5B}">
      <dgm:prSet/>
      <dgm:spPr/>
      <dgm:t>
        <a:bodyPr/>
        <a:lstStyle/>
        <a:p>
          <a:endParaRPr lang="en-IE" sz="2800"/>
        </a:p>
      </dgm:t>
    </dgm:pt>
    <dgm:pt modelId="{9716C5E4-5F5A-4195-9242-42332D715FB9}" type="sibTrans" cxnId="{C4A354F4-154D-445B-8752-DE0F71690F5B}">
      <dgm:prSet/>
      <dgm:spPr/>
      <dgm:t>
        <a:bodyPr/>
        <a:lstStyle/>
        <a:p>
          <a:endParaRPr lang="en-IE" sz="2800" b="1"/>
        </a:p>
      </dgm:t>
    </dgm:pt>
    <dgm:pt modelId="{60992558-802E-494C-8636-732077DBA23C}">
      <dgm:prSet phldrT="[Text]" custT="1"/>
      <dgm:spPr/>
      <dgm:t>
        <a:bodyPr/>
        <a:lstStyle/>
        <a:p>
          <a:r>
            <a:rPr lang="en-IE" sz="1800" b="1" dirty="0" smtClean="0">
              <a:latin typeface="Verdana" panose="020B0604030504040204" pitchFamily="34" charset="0"/>
              <a:ea typeface="Verdana" panose="020B0604030504040204" pitchFamily="34" charset="0"/>
              <a:cs typeface="Verdana" panose="020B0604030504040204" pitchFamily="34" charset="0"/>
            </a:rPr>
            <a:t>Missing documentation pertinent to the application</a:t>
          </a:r>
          <a:r>
            <a:rPr lang="en-IE" sz="1800" b="1" dirty="0" smtClean="0">
              <a:latin typeface="Arial" charset="0"/>
              <a:cs typeface="Arial" charset="0"/>
            </a:rPr>
            <a:t>.</a:t>
          </a:r>
          <a:endParaRPr lang="en-IE" sz="1800" b="1"/>
        </a:p>
      </dgm:t>
    </dgm:pt>
    <dgm:pt modelId="{06F1F474-5C6D-437B-979C-626528022B43}" type="parTrans" cxnId="{D0A17FB8-3C2E-43D3-8B40-4397C70F9E00}">
      <dgm:prSet/>
      <dgm:spPr/>
      <dgm:t>
        <a:bodyPr/>
        <a:lstStyle/>
        <a:p>
          <a:endParaRPr lang="en-IE" sz="2800"/>
        </a:p>
      </dgm:t>
    </dgm:pt>
    <dgm:pt modelId="{5EC0B555-6855-400F-8CE1-05411A6ABDB0}" type="sibTrans" cxnId="{D0A17FB8-3C2E-43D3-8B40-4397C70F9E00}">
      <dgm:prSet/>
      <dgm:spPr/>
      <dgm:t>
        <a:bodyPr/>
        <a:lstStyle/>
        <a:p>
          <a:endParaRPr lang="en-IE" sz="2800" b="1"/>
        </a:p>
      </dgm:t>
    </dgm:pt>
    <dgm:pt modelId="{54CA0FC4-20A3-4920-8702-F7CCB8AB91EF}">
      <dgm:prSet phldrT="[Text]" custT="1"/>
      <dgm:spPr/>
      <dgm:t>
        <a:bodyPr/>
        <a:lstStyle/>
        <a:p>
          <a:r>
            <a:rPr lang="en-IE" sz="1800" b="1" dirty="0" smtClean="0">
              <a:latin typeface="Arial" charset="0"/>
              <a:cs typeface="Arial" charset="0"/>
            </a:rPr>
            <a:t>Insufficient </a:t>
          </a:r>
          <a:r>
            <a:rPr lang="en-IE" sz="1800" b="1" dirty="0" smtClean="0">
              <a:latin typeface="Verdana" panose="020B0604030504040204" pitchFamily="34" charset="0"/>
              <a:ea typeface="Verdana" panose="020B0604030504040204" pitchFamily="34" charset="0"/>
              <a:cs typeface="Verdana" panose="020B0604030504040204" pitchFamily="34" charset="0"/>
            </a:rPr>
            <a:t>supporting</a:t>
          </a:r>
          <a:r>
            <a:rPr lang="en-IE" sz="1800" b="1" dirty="0" smtClean="0">
              <a:latin typeface="Arial" charset="0"/>
              <a:cs typeface="Arial" charset="0"/>
            </a:rPr>
            <a:t> documents</a:t>
          </a:r>
          <a:r>
            <a:rPr lang="en-IE" sz="2000" b="1" dirty="0" smtClean="0">
              <a:latin typeface="Arial" charset="0"/>
              <a:cs typeface="Arial" charset="0"/>
            </a:rPr>
            <a:t>.</a:t>
          </a:r>
          <a:endParaRPr lang="en-IE" sz="2000" b="1"/>
        </a:p>
      </dgm:t>
    </dgm:pt>
    <dgm:pt modelId="{D4EAB7C5-A4FF-4E93-99F4-96B6717A5211}" type="parTrans" cxnId="{E777CA29-93CF-4C2A-9ED1-6A65784A09B9}">
      <dgm:prSet/>
      <dgm:spPr/>
      <dgm:t>
        <a:bodyPr/>
        <a:lstStyle/>
        <a:p>
          <a:endParaRPr lang="en-IE" sz="2800"/>
        </a:p>
      </dgm:t>
    </dgm:pt>
    <dgm:pt modelId="{94D6FD34-B20D-487E-97A0-6E224D857BFD}" type="sibTrans" cxnId="{E777CA29-93CF-4C2A-9ED1-6A65784A09B9}">
      <dgm:prSet/>
      <dgm:spPr/>
      <dgm:t>
        <a:bodyPr/>
        <a:lstStyle/>
        <a:p>
          <a:endParaRPr lang="en-IE" sz="2800" b="1"/>
        </a:p>
      </dgm:t>
    </dgm:pt>
    <dgm:pt modelId="{85961949-6F6E-4D56-99DE-481F682BA7D0}">
      <dgm:prSet phldrT="[Text]" custT="1"/>
      <dgm:spPr/>
      <dgm:t>
        <a:bodyPr/>
        <a:lstStyle/>
        <a:p>
          <a:r>
            <a:rPr lang="en-IE" sz="1800" b="1" dirty="0" smtClean="0">
              <a:latin typeface="Verdana" panose="020B0604030504040204" pitchFamily="34" charset="0"/>
              <a:ea typeface="Verdana" panose="020B0604030504040204" pitchFamily="34" charset="0"/>
              <a:cs typeface="Verdana" panose="020B0604030504040204" pitchFamily="34" charset="0"/>
            </a:rPr>
            <a:t>Incorrect or inaccurate information filled in the present and proposed section of the application form.</a:t>
          </a:r>
          <a:endParaRPr lang="en-IE" sz="1800" b="1">
            <a:latin typeface="Verdana" panose="020B0604030504040204" pitchFamily="34" charset="0"/>
            <a:ea typeface="Verdana" panose="020B0604030504040204" pitchFamily="34" charset="0"/>
            <a:cs typeface="Verdana" panose="020B0604030504040204" pitchFamily="34" charset="0"/>
          </a:endParaRPr>
        </a:p>
      </dgm:t>
    </dgm:pt>
    <dgm:pt modelId="{6A824E32-1E6F-41F3-AFF7-92FB6C84277A}" type="parTrans" cxnId="{D4B28CFA-578F-4E22-BE65-AA04DF602891}">
      <dgm:prSet/>
      <dgm:spPr/>
      <dgm:t>
        <a:bodyPr/>
        <a:lstStyle/>
        <a:p>
          <a:endParaRPr lang="en-IE" sz="2800"/>
        </a:p>
      </dgm:t>
    </dgm:pt>
    <dgm:pt modelId="{9BBBB02A-C91C-47C6-A604-751117B61758}" type="sibTrans" cxnId="{D4B28CFA-578F-4E22-BE65-AA04DF602891}">
      <dgm:prSet/>
      <dgm:spPr/>
      <dgm:t>
        <a:bodyPr/>
        <a:lstStyle/>
        <a:p>
          <a:endParaRPr lang="en-IE" sz="2800" b="1"/>
        </a:p>
      </dgm:t>
    </dgm:pt>
    <dgm:pt modelId="{9432F9F2-EB91-4B5F-B394-5B8F39BD8867}">
      <dgm:prSet phldrT="[Text]" custT="1"/>
      <dgm:spPr/>
      <dgm:t>
        <a:bodyPr/>
        <a:lstStyle/>
        <a:p>
          <a:r>
            <a:rPr lang="en-IE" sz="1800" b="1" dirty="0" smtClean="0">
              <a:latin typeface="Verdana" panose="020B0604030504040204" pitchFamily="34" charset="0"/>
              <a:ea typeface="Verdana" panose="020B0604030504040204" pitchFamily="34" charset="0"/>
              <a:cs typeface="Verdana" panose="020B0604030504040204" pitchFamily="34" charset="0"/>
            </a:rPr>
            <a:t>Incorrect procedure type for the variation submitted</a:t>
          </a:r>
          <a:r>
            <a:rPr lang="en-IE" sz="2400" b="1" dirty="0" smtClean="0">
              <a:latin typeface="Arial" charset="0"/>
              <a:cs typeface="Arial" charset="0"/>
            </a:rPr>
            <a:t>.</a:t>
          </a:r>
          <a:endParaRPr lang="en-IE" sz="2400" b="1"/>
        </a:p>
      </dgm:t>
    </dgm:pt>
    <dgm:pt modelId="{7960A286-22FF-4D3B-A4D7-24C535717B83}" type="parTrans" cxnId="{70E1B655-0292-463B-8A71-45030C697F73}">
      <dgm:prSet/>
      <dgm:spPr/>
      <dgm:t>
        <a:bodyPr/>
        <a:lstStyle/>
        <a:p>
          <a:endParaRPr lang="en-IE" sz="2800"/>
        </a:p>
      </dgm:t>
    </dgm:pt>
    <dgm:pt modelId="{3E381EEE-9FCC-44A7-AB53-EA8E51392C02}" type="sibTrans" cxnId="{70E1B655-0292-463B-8A71-45030C697F73}">
      <dgm:prSet/>
      <dgm:spPr/>
      <dgm:t>
        <a:bodyPr/>
        <a:lstStyle/>
        <a:p>
          <a:endParaRPr lang="en-IE" sz="2800" b="1"/>
        </a:p>
      </dgm:t>
    </dgm:pt>
    <dgm:pt modelId="{054AA642-763A-48E8-AB67-B79F53F5D3B8}">
      <dgm:prSet custT="1"/>
      <dgm:spPr/>
      <dgm:t>
        <a:bodyPr/>
        <a:lstStyle/>
        <a:p>
          <a:r>
            <a:rPr lang="en-IE" sz="1800" b="1" dirty="0" smtClean="0">
              <a:latin typeface="Verdana" panose="020B0604030504040204" pitchFamily="34" charset="0"/>
              <a:ea typeface="Verdana" panose="020B0604030504040204" pitchFamily="34" charset="0"/>
              <a:cs typeface="Verdana" panose="020B0604030504040204" pitchFamily="34" charset="0"/>
            </a:rPr>
            <a:t>Incorrect category chosen for the variation</a:t>
          </a:r>
          <a:endParaRPr lang="en-IE" sz="1800" b="1">
            <a:latin typeface="Verdana" panose="020B0604030504040204" pitchFamily="34" charset="0"/>
            <a:ea typeface="Verdana" panose="020B0604030504040204" pitchFamily="34" charset="0"/>
            <a:cs typeface="Verdana" panose="020B0604030504040204" pitchFamily="34" charset="0"/>
          </a:endParaRPr>
        </a:p>
      </dgm:t>
    </dgm:pt>
    <dgm:pt modelId="{60C4B7D7-3E3B-4735-B925-8C6B45C76C0B}" type="parTrans" cxnId="{8F2890A3-4606-469D-B0E6-2CB3CE219726}">
      <dgm:prSet/>
      <dgm:spPr/>
      <dgm:t>
        <a:bodyPr/>
        <a:lstStyle/>
        <a:p>
          <a:endParaRPr lang="en-IE" sz="2800"/>
        </a:p>
      </dgm:t>
    </dgm:pt>
    <dgm:pt modelId="{45977BA6-9667-4482-BA05-7913C1C59086}" type="sibTrans" cxnId="{8F2890A3-4606-469D-B0E6-2CB3CE219726}">
      <dgm:prSet/>
      <dgm:spPr/>
      <dgm:t>
        <a:bodyPr/>
        <a:lstStyle/>
        <a:p>
          <a:endParaRPr lang="en-IE" sz="2800" b="1"/>
        </a:p>
      </dgm:t>
    </dgm:pt>
    <dgm:pt modelId="{B90EC15D-58D6-4932-B6AE-62C40D32A26B}" type="pres">
      <dgm:prSet presAssocID="{71759FCD-30DD-4328-9BEA-6AF8066496E6}" presName="Name0" presStyleCnt="0">
        <dgm:presLayoutVars>
          <dgm:chMax val="1"/>
          <dgm:dir/>
          <dgm:animLvl val="ctr"/>
          <dgm:resizeHandles val="exact"/>
        </dgm:presLayoutVars>
      </dgm:prSet>
      <dgm:spPr/>
      <dgm:t>
        <a:bodyPr/>
        <a:lstStyle/>
        <a:p>
          <a:endParaRPr lang="en-IE"/>
        </a:p>
      </dgm:t>
    </dgm:pt>
    <dgm:pt modelId="{FCBFF411-3EF5-4A33-AC4D-3DDC975EF510}" type="pres">
      <dgm:prSet presAssocID="{98ADCCE5-7E14-4DBE-871A-D0120BB632CC}" presName="centerShape" presStyleLbl="node0" presStyleIdx="0" presStyleCnt="1"/>
      <dgm:spPr/>
      <dgm:t>
        <a:bodyPr/>
        <a:lstStyle/>
        <a:p>
          <a:endParaRPr lang="en-IE"/>
        </a:p>
      </dgm:t>
    </dgm:pt>
    <dgm:pt modelId="{7336E4B3-A9A1-4BA0-B2A6-EC15B4C3A3B3}" type="pres">
      <dgm:prSet presAssocID="{2A97A2F3-79A1-426E-A171-15BF737082C3}" presName="node" presStyleLbl="node1" presStyleIdx="0" presStyleCnt="6">
        <dgm:presLayoutVars>
          <dgm:bulletEnabled val="1"/>
        </dgm:presLayoutVars>
      </dgm:prSet>
      <dgm:spPr/>
      <dgm:t>
        <a:bodyPr/>
        <a:lstStyle/>
        <a:p>
          <a:endParaRPr lang="en-IE"/>
        </a:p>
      </dgm:t>
    </dgm:pt>
    <dgm:pt modelId="{F29C1617-A2B3-4990-8646-21D85880FE8E}" type="pres">
      <dgm:prSet presAssocID="{2A97A2F3-79A1-426E-A171-15BF737082C3}" presName="dummy" presStyleCnt="0"/>
      <dgm:spPr/>
      <dgm:t>
        <a:bodyPr/>
        <a:lstStyle/>
        <a:p>
          <a:endParaRPr lang="en-IE"/>
        </a:p>
      </dgm:t>
    </dgm:pt>
    <dgm:pt modelId="{F0193E57-51D9-47BD-BCA4-682FE12A34FC}" type="pres">
      <dgm:prSet presAssocID="{9716C5E4-5F5A-4195-9242-42332D715FB9}" presName="sibTrans" presStyleLbl="sibTrans2D1" presStyleIdx="0" presStyleCnt="6"/>
      <dgm:spPr/>
      <dgm:t>
        <a:bodyPr/>
        <a:lstStyle/>
        <a:p>
          <a:endParaRPr lang="en-IE"/>
        </a:p>
      </dgm:t>
    </dgm:pt>
    <dgm:pt modelId="{99BA3368-78C2-4C2F-BF1A-B5B3384517E6}" type="pres">
      <dgm:prSet presAssocID="{054AA642-763A-48E8-AB67-B79F53F5D3B8}" presName="node" presStyleLbl="node1" presStyleIdx="1" presStyleCnt="6">
        <dgm:presLayoutVars>
          <dgm:bulletEnabled val="1"/>
        </dgm:presLayoutVars>
      </dgm:prSet>
      <dgm:spPr/>
      <dgm:t>
        <a:bodyPr/>
        <a:lstStyle/>
        <a:p>
          <a:endParaRPr lang="en-IE"/>
        </a:p>
      </dgm:t>
    </dgm:pt>
    <dgm:pt modelId="{A9889CCA-5114-44AD-AF8F-A8E9AF129193}" type="pres">
      <dgm:prSet presAssocID="{054AA642-763A-48E8-AB67-B79F53F5D3B8}" presName="dummy" presStyleCnt="0"/>
      <dgm:spPr/>
      <dgm:t>
        <a:bodyPr/>
        <a:lstStyle/>
        <a:p>
          <a:endParaRPr lang="en-IE"/>
        </a:p>
      </dgm:t>
    </dgm:pt>
    <dgm:pt modelId="{5BF71EC7-DE6C-4053-8FE2-D891BA91E58B}" type="pres">
      <dgm:prSet presAssocID="{45977BA6-9667-4482-BA05-7913C1C59086}" presName="sibTrans" presStyleLbl="sibTrans2D1" presStyleIdx="1" presStyleCnt="6"/>
      <dgm:spPr/>
      <dgm:t>
        <a:bodyPr/>
        <a:lstStyle/>
        <a:p>
          <a:endParaRPr lang="en-IE"/>
        </a:p>
      </dgm:t>
    </dgm:pt>
    <dgm:pt modelId="{877A800B-BA94-4895-9ADE-BF2E2C2C4892}" type="pres">
      <dgm:prSet presAssocID="{9432F9F2-EB91-4B5F-B394-5B8F39BD8867}" presName="node" presStyleLbl="node1" presStyleIdx="2" presStyleCnt="6">
        <dgm:presLayoutVars>
          <dgm:bulletEnabled val="1"/>
        </dgm:presLayoutVars>
      </dgm:prSet>
      <dgm:spPr/>
      <dgm:t>
        <a:bodyPr/>
        <a:lstStyle/>
        <a:p>
          <a:endParaRPr lang="en-IE"/>
        </a:p>
      </dgm:t>
    </dgm:pt>
    <dgm:pt modelId="{01FAC2E6-EDAC-471C-850A-95DF8BA80E81}" type="pres">
      <dgm:prSet presAssocID="{9432F9F2-EB91-4B5F-B394-5B8F39BD8867}" presName="dummy" presStyleCnt="0"/>
      <dgm:spPr/>
      <dgm:t>
        <a:bodyPr/>
        <a:lstStyle/>
        <a:p>
          <a:endParaRPr lang="en-IE"/>
        </a:p>
      </dgm:t>
    </dgm:pt>
    <dgm:pt modelId="{B224F439-9402-4B11-A049-A72F9545FB04}" type="pres">
      <dgm:prSet presAssocID="{3E381EEE-9FCC-44A7-AB53-EA8E51392C02}" presName="sibTrans" presStyleLbl="sibTrans2D1" presStyleIdx="2" presStyleCnt="6"/>
      <dgm:spPr/>
      <dgm:t>
        <a:bodyPr/>
        <a:lstStyle/>
        <a:p>
          <a:endParaRPr lang="en-IE"/>
        </a:p>
      </dgm:t>
    </dgm:pt>
    <dgm:pt modelId="{1F34469B-4C58-4A39-9C13-BF72D33B64D0}" type="pres">
      <dgm:prSet presAssocID="{60992558-802E-494C-8636-732077DBA23C}" presName="node" presStyleLbl="node1" presStyleIdx="3" presStyleCnt="6">
        <dgm:presLayoutVars>
          <dgm:bulletEnabled val="1"/>
        </dgm:presLayoutVars>
      </dgm:prSet>
      <dgm:spPr/>
      <dgm:t>
        <a:bodyPr/>
        <a:lstStyle/>
        <a:p>
          <a:endParaRPr lang="en-IE"/>
        </a:p>
      </dgm:t>
    </dgm:pt>
    <dgm:pt modelId="{A4C6F622-CD66-4A53-A780-F7BABD60CCBE}" type="pres">
      <dgm:prSet presAssocID="{60992558-802E-494C-8636-732077DBA23C}" presName="dummy" presStyleCnt="0"/>
      <dgm:spPr/>
      <dgm:t>
        <a:bodyPr/>
        <a:lstStyle/>
        <a:p>
          <a:endParaRPr lang="en-IE"/>
        </a:p>
      </dgm:t>
    </dgm:pt>
    <dgm:pt modelId="{DA067263-C237-45E7-A376-FAC86274A864}" type="pres">
      <dgm:prSet presAssocID="{5EC0B555-6855-400F-8CE1-05411A6ABDB0}" presName="sibTrans" presStyleLbl="sibTrans2D1" presStyleIdx="3" presStyleCnt="6"/>
      <dgm:spPr/>
      <dgm:t>
        <a:bodyPr/>
        <a:lstStyle/>
        <a:p>
          <a:endParaRPr lang="en-IE"/>
        </a:p>
      </dgm:t>
    </dgm:pt>
    <dgm:pt modelId="{0156FC73-C3BC-44F3-BC13-5D787258F6CA}" type="pres">
      <dgm:prSet presAssocID="{54CA0FC4-20A3-4920-8702-F7CCB8AB91EF}" presName="node" presStyleLbl="node1" presStyleIdx="4" presStyleCnt="6">
        <dgm:presLayoutVars>
          <dgm:bulletEnabled val="1"/>
        </dgm:presLayoutVars>
      </dgm:prSet>
      <dgm:spPr/>
      <dgm:t>
        <a:bodyPr/>
        <a:lstStyle/>
        <a:p>
          <a:endParaRPr lang="en-IE"/>
        </a:p>
      </dgm:t>
    </dgm:pt>
    <dgm:pt modelId="{D78FC86D-33CC-4E7B-8819-24B785ADC746}" type="pres">
      <dgm:prSet presAssocID="{54CA0FC4-20A3-4920-8702-F7CCB8AB91EF}" presName="dummy" presStyleCnt="0"/>
      <dgm:spPr/>
      <dgm:t>
        <a:bodyPr/>
        <a:lstStyle/>
        <a:p>
          <a:endParaRPr lang="en-IE"/>
        </a:p>
      </dgm:t>
    </dgm:pt>
    <dgm:pt modelId="{114565DC-FF36-464C-9F85-EDA74B62332A}" type="pres">
      <dgm:prSet presAssocID="{94D6FD34-B20D-487E-97A0-6E224D857BFD}" presName="sibTrans" presStyleLbl="sibTrans2D1" presStyleIdx="4" presStyleCnt="6"/>
      <dgm:spPr/>
      <dgm:t>
        <a:bodyPr/>
        <a:lstStyle/>
        <a:p>
          <a:endParaRPr lang="en-IE"/>
        </a:p>
      </dgm:t>
    </dgm:pt>
    <dgm:pt modelId="{8A129243-6303-43B7-920A-22BBA46F7776}" type="pres">
      <dgm:prSet presAssocID="{85961949-6F6E-4D56-99DE-481F682BA7D0}" presName="node" presStyleLbl="node1" presStyleIdx="5" presStyleCnt="6">
        <dgm:presLayoutVars>
          <dgm:bulletEnabled val="1"/>
        </dgm:presLayoutVars>
      </dgm:prSet>
      <dgm:spPr/>
      <dgm:t>
        <a:bodyPr/>
        <a:lstStyle/>
        <a:p>
          <a:endParaRPr lang="en-IE"/>
        </a:p>
      </dgm:t>
    </dgm:pt>
    <dgm:pt modelId="{A02FB3D7-7C19-4422-97EC-DE5F38192733}" type="pres">
      <dgm:prSet presAssocID="{85961949-6F6E-4D56-99DE-481F682BA7D0}" presName="dummy" presStyleCnt="0"/>
      <dgm:spPr/>
      <dgm:t>
        <a:bodyPr/>
        <a:lstStyle/>
        <a:p>
          <a:endParaRPr lang="en-IE"/>
        </a:p>
      </dgm:t>
    </dgm:pt>
    <dgm:pt modelId="{3E695043-03B7-4DEC-87A2-2188B418D0BE}" type="pres">
      <dgm:prSet presAssocID="{9BBBB02A-C91C-47C6-A604-751117B61758}" presName="sibTrans" presStyleLbl="sibTrans2D1" presStyleIdx="5" presStyleCnt="6"/>
      <dgm:spPr/>
      <dgm:t>
        <a:bodyPr/>
        <a:lstStyle/>
        <a:p>
          <a:endParaRPr lang="en-IE"/>
        </a:p>
      </dgm:t>
    </dgm:pt>
  </dgm:ptLst>
  <dgm:cxnLst>
    <dgm:cxn modelId="{B1385CDA-A554-4BDE-BE4A-E15232B4F91C}" type="presOf" srcId="{9BBBB02A-C91C-47C6-A604-751117B61758}" destId="{3E695043-03B7-4DEC-87A2-2188B418D0BE}" srcOrd="0" destOrd="0" presId="urn:microsoft.com/office/officeart/2005/8/layout/radial6"/>
    <dgm:cxn modelId="{BC77343E-5461-4EAA-89A6-DA0AD184286E}" type="presOf" srcId="{85961949-6F6E-4D56-99DE-481F682BA7D0}" destId="{8A129243-6303-43B7-920A-22BBA46F7776}" srcOrd="0" destOrd="0" presId="urn:microsoft.com/office/officeart/2005/8/layout/radial6"/>
    <dgm:cxn modelId="{304EF0AA-BB2B-4669-9622-D46BEFED1549}" srcId="{71759FCD-30DD-4328-9BEA-6AF8066496E6}" destId="{98ADCCE5-7E14-4DBE-871A-D0120BB632CC}" srcOrd="0" destOrd="0" parTransId="{FD83EB0E-459C-4D4D-A115-93BAB1E53019}" sibTransId="{41BB0BCC-E940-480F-A74B-513375337C8B}"/>
    <dgm:cxn modelId="{07E0BA38-A76E-4667-BC6E-E0F650306CE4}" type="presOf" srcId="{5EC0B555-6855-400F-8CE1-05411A6ABDB0}" destId="{DA067263-C237-45E7-A376-FAC86274A864}" srcOrd="0" destOrd="0" presId="urn:microsoft.com/office/officeart/2005/8/layout/radial6"/>
    <dgm:cxn modelId="{8F2890A3-4606-469D-B0E6-2CB3CE219726}" srcId="{98ADCCE5-7E14-4DBE-871A-D0120BB632CC}" destId="{054AA642-763A-48E8-AB67-B79F53F5D3B8}" srcOrd="1" destOrd="0" parTransId="{60C4B7D7-3E3B-4735-B925-8C6B45C76C0B}" sibTransId="{45977BA6-9667-4482-BA05-7913C1C59086}"/>
    <dgm:cxn modelId="{9D198A98-4DCF-475B-8623-83506026BBBA}" type="presOf" srcId="{2A97A2F3-79A1-426E-A171-15BF737082C3}" destId="{7336E4B3-A9A1-4BA0-B2A6-EC15B4C3A3B3}" srcOrd="0" destOrd="0" presId="urn:microsoft.com/office/officeart/2005/8/layout/radial6"/>
    <dgm:cxn modelId="{19FCA7B6-F072-455A-B90D-16DCB5C04FBB}" type="presOf" srcId="{71759FCD-30DD-4328-9BEA-6AF8066496E6}" destId="{B90EC15D-58D6-4932-B6AE-62C40D32A26B}" srcOrd="0" destOrd="0" presId="urn:microsoft.com/office/officeart/2005/8/layout/radial6"/>
    <dgm:cxn modelId="{FB79F709-C5B5-4698-8FD0-DD46ED72077F}" type="presOf" srcId="{60992558-802E-494C-8636-732077DBA23C}" destId="{1F34469B-4C58-4A39-9C13-BF72D33B64D0}" srcOrd="0" destOrd="0" presId="urn:microsoft.com/office/officeart/2005/8/layout/radial6"/>
    <dgm:cxn modelId="{7DF59CDA-14CE-454F-BE68-FFCE29D9D161}" type="presOf" srcId="{54CA0FC4-20A3-4920-8702-F7CCB8AB91EF}" destId="{0156FC73-C3BC-44F3-BC13-5D787258F6CA}" srcOrd="0" destOrd="0" presId="urn:microsoft.com/office/officeart/2005/8/layout/radial6"/>
    <dgm:cxn modelId="{FA11E4FE-DCDF-46AB-865A-492B340B59C1}" type="presOf" srcId="{9716C5E4-5F5A-4195-9242-42332D715FB9}" destId="{F0193E57-51D9-47BD-BCA4-682FE12A34FC}" srcOrd="0" destOrd="0" presId="urn:microsoft.com/office/officeart/2005/8/layout/radial6"/>
    <dgm:cxn modelId="{E9FAF174-3ADB-46A3-B0CC-8C2BB1B664DD}" type="presOf" srcId="{98ADCCE5-7E14-4DBE-871A-D0120BB632CC}" destId="{FCBFF411-3EF5-4A33-AC4D-3DDC975EF510}" srcOrd="0" destOrd="0" presId="urn:microsoft.com/office/officeart/2005/8/layout/radial6"/>
    <dgm:cxn modelId="{91F0700B-A952-4493-9A86-810B30212D78}" type="presOf" srcId="{054AA642-763A-48E8-AB67-B79F53F5D3B8}" destId="{99BA3368-78C2-4C2F-BF1A-B5B3384517E6}" srcOrd="0" destOrd="0" presId="urn:microsoft.com/office/officeart/2005/8/layout/radial6"/>
    <dgm:cxn modelId="{D4B28CFA-578F-4E22-BE65-AA04DF602891}" srcId="{98ADCCE5-7E14-4DBE-871A-D0120BB632CC}" destId="{85961949-6F6E-4D56-99DE-481F682BA7D0}" srcOrd="5" destOrd="0" parTransId="{6A824E32-1E6F-41F3-AFF7-92FB6C84277A}" sibTransId="{9BBBB02A-C91C-47C6-A604-751117B61758}"/>
    <dgm:cxn modelId="{C4A354F4-154D-445B-8752-DE0F71690F5B}" srcId="{98ADCCE5-7E14-4DBE-871A-D0120BB632CC}" destId="{2A97A2F3-79A1-426E-A171-15BF737082C3}" srcOrd="0" destOrd="0" parTransId="{38C797A4-1FF9-4748-AC4D-25EEDFE5C221}" sibTransId="{9716C5E4-5F5A-4195-9242-42332D715FB9}"/>
    <dgm:cxn modelId="{70E1B655-0292-463B-8A71-45030C697F73}" srcId="{98ADCCE5-7E14-4DBE-871A-D0120BB632CC}" destId="{9432F9F2-EB91-4B5F-B394-5B8F39BD8867}" srcOrd="2" destOrd="0" parTransId="{7960A286-22FF-4D3B-A4D7-24C535717B83}" sibTransId="{3E381EEE-9FCC-44A7-AB53-EA8E51392C02}"/>
    <dgm:cxn modelId="{77002FAA-E32C-4C00-87D3-28C8FEB0560D}" type="presOf" srcId="{94D6FD34-B20D-487E-97A0-6E224D857BFD}" destId="{114565DC-FF36-464C-9F85-EDA74B62332A}" srcOrd="0" destOrd="0" presId="urn:microsoft.com/office/officeart/2005/8/layout/radial6"/>
    <dgm:cxn modelId="{E777CA29-93CF-4C2A-9ED1-6A65784A09B9}" srcId="{98ADCCE5-7E14-4DBE-871A-D0120BB632CC}" destId="{54CA0FC4-20A3-4920-8702-F7CCB8AB91EF}" srcOrd="4" destOrd="0" parTransId="{D4EAB7C5-A4FF-4E93-99F4-96B6717A5211}" sibTransId="{94D6FD34-B20D-487E-97A0-6E224D857BFD}"/>
    <dgm:cxn modelId="{D0A17FB8-3C2E-43D3-8B40-4397C70F9E00}" srcId="{98ADCCE5-7E14-4DBE-871A-D0120BB632CC}" destId="{60992558-802E-494C-8636-732077DBA23C}" srcOrd="3" destOrd="0" parTransId="{06F1F474-5C6D-437B-979C-626528022B43}" sibTransId="{5EC0B555-6855-400F-8CE1-05411A6ABDB0}"/>
    <dgm:cxn modelId="{67E4F9E0-6449-4E0A-BA45-07C7BF4F9AFE}" type="presOf" srcId="{45977BA6-9667-4482-BA05-7913C1C59086}" destId="{5BF71EC7-DE6C-4053-8FE2-D891BA91E58B}" srcOrd="0" destOrd="0" presId="urn:microsoft.com/office/officeart/2005/8/layout/radial6"/>
    <dgm:cxn modelId="{7582CB22-961F-4ACD-B20C-C56030C800F1}" type="presOf" srcId="{3E381EEE-9FCC-44A7-AB53-EA8E51392C02}" destId="{B224F439-9402-4B11-A049-A72F9545FB04}" srcOrd="0" destOrd="0" presId="urn:microsoft.com/office/officeart/2005/8/layout/radial6"/>
    <dgm:cxn modelId="{9304659A-CDA3-4894-A3B4-F9587286F161}" type="presOf" srcId="{9432F9F2-EB91-4B5F-B394-5B8F39BD8867}" destId="{877A800B-BA94-4895-9ADE-BF2E2C2C4892}" srcOrd="0" destOrd="0" presId="urn:microsoft.com/office/officeart/2005/8/layout/radial6"/>
    <dgm:cxn modelId="{675800C9-1E99-4C56-B279-B3789AC0EB07}" type="presParOf" srcId="{B90EC15D-58D6-4932-B6AE-62C40D32A26B}" destId="{FCBFF411-3EF5-4A33-AC4D-3DDC975EF510}" srcOrd="0" destOrd="0" presId="urn:microsoft.com/office/officeart/2005/8/layout/radial6"/>
    <dgm:cxn modelId="{8EC55E64-2D8D-4805-B75D-FD18836AC3AA}" type="presParOf" srcId="{B90EC15D-58D6-4932-B6AE-62C40D32A26B}" destId="{7336E4B3-A9A1-4BA0-B2A6-EC15B4C3A3B3}" srcOrd="1" destOrd="0" presId="urn:microsoft.com/office/officeart/2005/8/layout/radial6"/>
    <dgm:cxn modelId="{3E793CAD-74EB-4BC7-8B1B-9592B42711EA}" type="presParOf" srcId="{B90EC15D-58D6-4932-B6AE-62C40D32A26B}" destId="{F29C1617-A2B3-4990-8646-21D85880FE8E}" srcOrd="2" destOrd="0" presId="urn:microsoft.com/office/officeart/2005/8/layout/radial6"/>
    <dgm:cxn modelId="{E607755D-34AF-4E3D-BC09-0DDD96C4603E}" type="presParOf" srcId="{B90EC15D-58D6-4932-B6AE-62C40D32A26B}" destId="{F0193E57-51D9-47BD-BCA4-682FE12A34FC}" srcOrd="3" destOrd="0" presId="urn:microsoft.com/office/officeart/2005/8/layout/radial6"/>
    <dgm:cxn modelId="{A1B7E537-8D0A-4D9B-8398-4FF5F198DD5D}" type="presParOf" srcId="{B90EC15D-58D6-4932-B6AE-62C40D32A26B}" destId="{99BA3368-78C2-4C2F-BF1A-B5B3384517E6}" srcOrd="4" destOrd="0" presId="urn:microsoft.com/office/officeart/2005/8/layout/radial6"/>
    <dgm:cxn modelId="{D170507A-898D-4FB7-9BD5-4A835E968B8D}" type="presParOf" srcId="{B90EC15D-58D6-4932-B6AE-62C40D32A26B}" destId="{A9889CCA-5114-44AD-AF8F-A8E9AF129193}" srcOrd="5" destOrd="0" presId="urn:microsoft.com/office/officeart/2005/8/layout/radial6"/>
    <dgm:cxn modelId="{9DD373ED-40AC-48A4-AD48-3B6A4A7D74B9}" type="presParOf" srcId="{B90EC15D-58D6-4932-B6AE-62C40D32A26B}" destId="{5BF71EC7-DE6C-4053-8FE2-D891BA91E58B}" srcOrd="6" destOrd="0" presId="urn:microsoft.com/office/officeart/2005/8/layout/radial6"/>
    <dgm:cxn modelId="{BD9A8288-9A83-49CD-B0A5-984245137F57}" type="presParOf" srcId="{B90EC15D-58D6-4932-B6AE-62C40D32A26B}" destId="{877A800B-BA94-4895-9ADE-BF2E2C2C4892}" srcOrd="7" destOrd="0" presId="urn:microsoft.com/office/officeart/2005/8/layout/radial6"/>
    <dgm:cxn modelId="{238E3426-E59B-4835-A3A3-0CAB42C34872}" type="presParOf" srcId="{B90EC15D-58D6-4932-B6AE-62C40D32A26B}" destId="{01FAC2E6-EDAC-471C-850A-95DF8BA80E81}" srcOrd="8" destOrd="0" presId="urn:microsoft.com/office/officeart/2005/8/layout/radial6"/>
    <dgm:cxn modelId="{977CCEEA-75AD-4598-BB6C-4AE5791E5BE1}" type="presParOf" srcId="{B90EC15D-58D6-4932-B6AE-62C40D32A26B}" destId="{B224F439-9402-4B11-A049-A72F9545FB04}" srcOrd="9" destOrd="0" presId="urn:microsoft.com/office/officeart/2005/8/layout/radial6"/>
    <dgm:cxn modelId="{E623C850-5D8A-4542-8EAE-FF493D143E48}" type="presParOf" srcId="{B90EC15D-58D6-4932-B6AE-62C40D32A26B}" destId="{1F34469B-4C58-4A39-9C13-BF72D33B64D0}" srcOrd="10" destOrd="0" presId="urn:microsoft.com/office/officeart/2005/8/layout/radial6"/>
    <dgm:cxn modelId="{ADF3A5CB-4B33-4F18-A96C-894401AADCE8}" type="presParOf" srcId="{B90EC15D-58D6-4932-B6AE-62C40D32A26B}" destId="{A4C6F622-CD66-4A53-A780-F7BABD60CCBE}" srcOrd="11" destOrd="0" presId="urn:microsoft.com/office/officeart/2005/8/layout/radial6"/>
    <dgm:cxn modelId="{AF099E50-D9D8-43DB-BBEE-FE7D3A7CFC58}" type="presParOf" srcId="{B90EC15D-58D6-4932-B6AE-62C40D32A26B}" destId="{DA067263-C237-45E7-A376-FAC86274A864}" srcOrd="12" destOrd="0" presId="urn:microsoft.com/office/officeart/2005/8/layout/radial6"/>
    <dgm:cxn modelId="{59571646-AEFA-48EC-BF25-356FD5CB96B4}" type="presParOf" srcId="{B90EC15D-58D6-4932-B6AE-62C40D32A26B}" destId="{0156FC73-C3BC-44F3-BC13-5D787258F6CA}" srcOrd="13" destOrd="0" presId="urn:microsoft.com/office/officeart/2005/8/layout/radial6"/>
    <dgm:cxn modelId="{6FB363AE-E371-4956-AAA1-C5DD35C5E7B4}" type="presParOf" srcId="{B90EC15D-58D6-4932-B6AE-62C40D32A26B}" destId="{D78FC86D-33CC-4E7B-8819-24B785ADC746}" srcOrd="14" destOrd="0" presId="urn:microsoft.com/office/officeart/2005/8/layout/radial6"/>
    <dgm:cxn modelId="{F9601FC2-BC3E-41B3-8BD9-384B404C288B}" type="presParOf" srcId="{B90EC15D-58D6-4932-B6AE-62C40D32A26B}" destId="{114565DC-FF36-464C-9F85-EDA74B62332A}" srcOrd="15" destOrd="0" presId="urn:microsoft.com/office/officeart/2005/8/layout/radial6"/>
    <dgm:cxn modelId="{CEB129C3-139E-40C2-9E6D-C03E972063A3}" type="presParOf" srcId="{B90EC15D-58D6-4932-B6AE-62C40D32A26B}" destId="{8A129243-6303-43B7-920A-22BBA46F7776}" srcOrd="16" destOrd="0" presId="urn:microsoft.com/office/officeart/2005/8/layout/radial6"/>
    <dgm:cxn modelId="{280DE521-4254-4054-A231-27F684A4F993}" type="presParOf" srcId="{B90EC15D-58D6-4932-B6AE-62C40D32A26B}" destId="{A02FB3D7-7C19-4422-97EC-DE5F38192733}" srcOrd="17" destOrd="0" presId="urn:microsoft.com/office/officeart/2005/8/layout/radial6"/>
    <dgm:cxn modelId="{FB37AEA0-B783-4BF0-B06D-FCF75D24C15E}" type="presParOf" srcId="{B90EC15D-58D6-4932-B6AE-62C40D32A26B}" destId="{3E695043-03B7-4DEC-87A2-2188B418D0BE}" srcOrd="18"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59D6D-CBC1-46A8-B9CC-B2D3B1E1C275}">
      <dsp:nvSpPr>
        <dsp:cNvPr id="0" name=""/>
        <dsp:cNvSpPr/>
      </dsp:nvSpPr>
      <dsp:spPr>
        <a:xfrm>
          <a:off x="1102145" y="1955"/>
          <a:ext cx="5034993" cy="3020996"/>
        </a:xfrm>
        <a:prstGeom prst="rect">
          <a:avLst/>
        </a:prstGeom>
        <a:solidFill>
          <a:srgbClr val="00BF6F">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en-IE" sz="2000" b="1" kern="1200"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Harmonisation of the complete initial dossier or SPC and product literature is not a prerequisite.</a:t>
          </a:r>
          <a:endParaRPr lang="en-IE" sz="2000" b="1" kern="1200" dirty="0">
            <a:solidFill>
              <a:sysClr val="window" lastClr="FFFFFF"/>
            </a:solidFill>
            <a:latin typeface="Segoe UI"/>
            <a:ea typeface="+mn-ea"/>
            <a:cs typeface="+mn-cs"/>
          </a:endParaRPr>
        </a:p>
      </dsp:txBody>
      <dsp:txXfrm>
        <a:off x="1102145" y="1955"/>
        <a:ext cx="5034993" cy="3020996"/>
      </dsp:txXfrm>
    </dsp:sp>
    <dsp:sp modelId="{22D625FA-F7C5-4C6A-8AB6-22CD696E5D45}">
      <dsp:nvSpPr>
        <dsp:cNvPr id="0" name=""/>
        <dsp:cNvSpPr/>
      </dsp:nvSpPr>
      <dsp:spPr>
        <a:xfrm>
          <a:off x="6640639" y="1955"/>
          <a:ext cx="5034993" cy="3020996"/>
        </a:xfrm>
        <a:prstGeom prst="rect">
          <a:avLst/>
        </a:prstGeom>
        <a:solidFill>
          <a:srgbClr val="00BF6F">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en-IE" sz="2000" b="1" kern="1200"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The variation application form must reflect the same ‘present’ and ‘proposed’ situation applicable to all MAs.</a:t>
          </a:r>
          <a:endParaRPr lang="en-IE" sz="2000" b="1"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sp:txBody>
      <dsp:txXfrm>
        <a:off x="6640639" y="1955"/>
        <a:ext cx="5034993" cy="3020996"/>
      </dsp:txXfrm>
    </dsp:sp>
    <dsp:sp modelId="{A4CE663F-CF62-4592-A41D-56B98DBD459D}">
      <dsp:nvSpPr>
        <dsp:cNvPr id="0" name=""/>
        <dsp:cNvSpPr/>
      </dsp:nvSpPr>
      <dsp:spPr>
        <a:xfrm>
          <a:off x="1102145" y="3526451"/>
          <a:ext cx="5034993" cy="3020996"/>
        </a:xfrm>
        <a:prstGeom prst="rect">
          <a:avLst/>
        </a:prstGeom>
        <a:solidFill>
          <a:srgbClr val="00BF6F">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en-IE" sz="2000" b="1" kern="1200"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Type IA/ IAIN variations affecting several MAs is considered as a “group” of variations and not a “worksharing” procedure.</a:t>
          </a:r>
          <a:endParaRPr lang="en-IE" sz="2000" b="1"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sp:txBody>
      <dsp:txXfrm>
        <a:off x="1102145" y="3526451"/>
        <a:ext cx="5034993" cy="3020996"/>
      </dsp:txXfrm>
    </dsp:sp>
    <dsp:sp modelId="{2D972003-3549-4E61-8082-75E7DCE8613C}">
      <dsp:nvSpPr>
        <dsp:cNvPr id="0" name=""/>
        <dsp:cNvSpPr/>
      </dsp:nvSpPr>
      <dsp:spPr>
        <a:xfrm>
          <a:off x="6640639" y="3526451"/>
          <a:ext cx="5034993" cy="3020996"/>
        </a:xfrm>
        <a:prstGeom prst="rect">
          <a:avLst/>
        </a:prstGeom>
        <a:solidFill>
          <a:srgbClr val="00BF6F">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ct val="35000"/>
            </a:spcAft>
          </a:pPr>
          <a:r>
            <a:rPr lang="en-IE" sz="2000" b="1" kern="1200"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Partnership Initiative procedure is no longer available.</a:t>
          </a:r>
          <a:endParaRPr lang="en-IE" sz="2000" b="1" kern="120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dsp:txBody>
      <dsp:txXfrm>
        <a:off x="6640639" y="3526451"/>
        <a:ext cx="5034993" cy="3020996"/>
      </dsp:txXfrm>
    </dsp:sp>
    <dsp:sp modelId="{B05FA96F-A2D2-43F3-BAD1-4AA1C4576D93}">
      <dsp:nvSpPr>
        <dsp:cNvPr id="0" name=""/>
        <dsp:cNvSpPr/>
      </dsp:nvSpPr>
      <dsp:spPr>
        <a:xfrm>
          <a:off x="3871392" y="6882405"/>
          <a:ext cx="5034993" cy="992820"/>
        </a:xfrm>
        <a:prstGeom prst="rect">
          <a:avLst/>
        </a:prstGeom>
        <a:solidFill>
          <a:srgbClr val="00BF6F">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IE" sz="2000" b="1" kern="1200"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a:p>
          <a:pPr lvl="0" algn="ctr" defTabSz="889000">
            <a:lnSpc>
              <a:spcPct val="150000"/>
            </a:lnSpc>
            <a:spcBef>
              <a:spcPct val="0"/>
            </a:spcBef>
            <a:spcAft>
              <a:spcPct val="35000"/>
            </a:spcAft>
          </a:pPr>
          <a:r>
            <a:rPr lang="en-IE" sz="2000" b="1" kern="1200" dirty="0" smtClean="0">
              <a:solidFill>
                <a:sysClr val="window" lastClr="FFFFFF"/>
              </a:solidFill>
              <a:latin typeface="Verdana" panose="020B0604030504040204" pitchFamily="34" charset="0"/>
              <a:ea typeface="Verdana" panose="020B0604030504040204" pitchFamily="34" charset="0"/>
              <a:cs typeface="Verdana" panose="020B0604030504040204" pitchFamily="34" charset="0"/>
            </a:rPr>
            <a:t>Extension are excluded from worksharing.</a:t>
          </a:r>
        </a:p>
        <a:p>
          <a:pPr lvl="0" algn="ctr" defTabSz="889000">
            <a:lnSpc>
              <a:spcPct val="90000"/>
            </a:lnSpc>
            <a:spcBef>
              <a:spcPct val="0"/>
            </a:spcBef>
            <a:spcAft>
              <a:spcPct val="35000"/>
            </a:spcAft>
          </a:pPr>
          <a:endParaRPr lang="en-IE" sz="2000" b="1" kern="1200" dirty="0">
            <a:solidFill>
              <a:sysClr val="window" lastClr="FFFFFF"/>
            </a:solidFill>
            <a:latin typeface="Segoe UI"/>
            <a:ea typeface="+mn-ea"/>
            <a:cs typeface="+mn-cs"/>
          </a:endParaRPr>
        </a:p>
      </dsp:txBody>
      <dsp:txXfrm>
        <a:off x="3871392" y="6882405"/>
        <a:ext cx="5034993" cy="992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95043-03B7-4DEC-87A2-2188B418D0BE}">
      <dsp:nvSpPr>
        <dsp:cNvPr id="0" name=""/>
        <dsp:cNvSpPr/>
      </dsp:nvSpPr>
      <dsp:spPr>
        <a:xfrm>
          <a:off x="2700815" y="1325052"/>
          <a:ext cx="9036593" cy="9036593"/>
        </a:xfrm>
        <a:prstGeom prst="blockArc">
          <a:avLst>
            <a:gd name="adj1" fmla="val 12600000"/>
            <a:gd name="adj2" fmla="val 16200000"/>
            <a:gd name="adj3" fmla="val 4537"/>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14565DC-FF36-464C-9F85-EDA74B62332A}">
      <dsp:nvSpPr>
        <dsp:cNvPr id="0" name=""/>
        <dsp:cNvSpPr/>
      </dsp:nvSpPr>
      <dsp:spPr>
        <a:xfrm>
          <a:off x="2700815" y="1325052"/>
          <a:ext cx="9036593" cy="9036593"/>
        </a:xfrm>
        <a:prstGeom prst="blockArc">
          <a:avLst>
            <a:gd name="adj1" fmla="val 9000000"/>
            <a:gd name="adj2" fmla="val 12600000"/>
            <a:gd name="adj3" fmla="val 4537"/>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A067263-C237-45E7-A376-FAC86274A864}">
      <dsp:nvSpPr>
        <dsp:cNvPr id="0" name=""/>
        <dsp:cNvSpPr/>
      </dsp:nvSpPr>
      <dsp:spPr>
        <a:xfrm>
          <a:off x="2700815" y="1325052"/>
          <a:ext cx="9036593" cy="9036593"/>
        </a:xfrm>
        <a:prstGeom prst="blockArc">
          <a:avLst>
            <a:gd name="adj1" fmla="val 5400000"/>
            <a:gd name="adj2" fmla="val 9000000"/>
            <a:gd name="adj3" fmla="val 4537"/>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224F439-9402-4B11-A049-A72F9545FB04}">
      <dsp:nvSpPr>
        <dsp:cNvPr id="0" name=""/>
        <dsp:cNvSpPr/>
      </dsp:nvSpPr>
      <dsp:spPr>
        <a:xfrm>
          <a:off x="2700815" y="1325052"/>
          <a:ext cx="9036593" cy="9036593"/>
        </a:xfrm>
        <a:prstGeom prst="blockArc">
          <a:avLst>
            <a:gd name="adj1" fmla="val 1800000"/>
            <a:gd name="adj2" fmla="val 5400000"/>
            <a:gd name="adj3" fmla="val 4537"/>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F71EC7-DE6C-4053-8FE2-D891BA91E58B}">
      <dsp:nvSpPr>
        <dsp:cNvPr id="0" name=""/>
        <dsp:cNvSpPr/>
      </dsp:nvSpPr>
      <dsp:spPr>
        <a:xfrm>
          <a:off x="2700815" y="1325052"/>
          <a:ext cx="9036593" cy="9036593"/>
        </a:xfrm>
        <a:prstGeom prst="blockArc">
          <a:avLst>
            <a:gd name="adj1" fmla="val 19800000"/>
            <a:gd name="adj2" fmla="val 1800000"/>
            <a:gd name="adj3" fmla="val 4537"/>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0193E57-51D9-47BD-BCA4-682FE12A34FC}">
      <dsp:nvSpPr>
        <dsp:cNvPr id="0" name=""/>
        <dsp:cNvSpPr/>
      </dsp:nvSpPr>
      <dsp:spPr>
        <a:xfrm>
          <a:off x="2700815" y="1325052"/>
          <a:ext cx="9036593" cy="9036593"/>
        </a:xfrm>
        <a:prstGeom prst="blockArc">
          <a:avLst>
            <a:gd name="adj1" fmla="val 16200000"/>
            <a:gd name="adj2" fmla="val 19800000"/>
            <a:gd name="adj3" fmla="val 4537"/>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BFF411-3EF5-4A33-AC4D-3DDC975EF510}">
      <dsp:nvSpPr>
        <dsp:cNvPr id="0" name=""/>
        <dsp:cNvSpPr/>
      </dsp:nvSpPr>
      <dsp:spPr>
        <a:xfrm>
          <a:off x="5185212" y="3809448"/>
          <a:ext cx="4067800" cy="406780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E" sz="2000" b="1" kern="1200">
              <a:latin typeface="Verdana" panose="020B0604030504040204" pitchFamily="34" charset="0"/>
              <a:ea typeface="Verdana" panose="020B0604030504040204" pitchFamily="34" charset="0"/>
              <a:cs typeface="Verdana" panose="020B0604030504040204" pitchFamily="34" charset="0"/>
            </a:rPr>
            <a:t>Common Errors:</a:t>
          </a:r>
          <a:r>
            <a:rPr lang="en-IE" sz="2000" b="1" i="1" kern="1200" dirty="0" smtClean="0">
              <a:latin typeface="Verdana" panose="020B0604030504040204" pitchFamily="34" charset="0"/>
              <a:ea typeface="Verdana" panose="020B0604030504040204" pitchFamily="34" charset="0"/>
              <a:cs typeface="Verdana" panose="020B0604030504040204" pitchFamily="34" charset="0"/>
            </a:rPr>
            <a:t>Type IA, Type IA</a:t>
          </a:r>
          <a:r>
            <a:rPr lang="en-IE" sz="2000" b="1" i="1" kern="1200" baseline="-25000" dirty="0" smtClean="0">
              <a:latin typeface="Verdana" panose="020B0604030504040204" pitchFamily="34" charset="0"/>
              <a:ea typeface="Verdana" panose="020B0604030504040204" pitchFamily="34" charset="0"/>
              <a:cs typeface="Verdana" panose="020B0604030504040204" pitchFamily="34" charset="0"/>
            </a:rPr>
            <a:t>IN</a:t>
          </a:r>
          <a:r>
            <a:rPr lang="en-IE" sz="2000" b="1" i="1" kern="1200" dirty="0" smtClean="0">
              <a:latin typeface="Verdana" panose="020B0604030504040204" pitchFamily="34" charset="0"/>
              <a:ea typeface="Verdana" panose="020B0604030504040204" pitchFamily="34" charset="0"/>
              <a:cs typeface="Verdana" panose="020B0604030504040204" pitchFamily="34" charset="0"/>
            </a:rPr>
            <a:t>, </a:t>
          </a:r>
        </a:p>
        <a:p>
          <a:pPr lvl="0" algn="ctr" defTabSz="889000">
            <a:lnSpc>
              <a:spcPct val="90000"/>
            </a:lnSpc>
            <a:spcBef>
              <a:spcPct val="0"/>
            </a:spcBef>
            <a:spcAft>
              <a:spcPct val="35000"/>
            </a:spcAft>
          </a:pPr>
          <a:r>
            <a:rPr lang="en-IE" sz="2000" b="1" i="1" kern="1200" dirty="0" smtClean="0">
              <a:latin typeface="Verdana" panose="020B0604030504040204" pitchFamily="34" charset="0"/>
              <a:ea typeface="Verdana" panose="020B0604030504040204" pitchFamily="34" charset="0"/>
              <a:cs typeface="Verdana" panose="020B0604030504040204" pitchFamily="34" charset="0"/>
            </a:rPr>
            <a:t>Type IB and Type II </a:t>
          </a:r>
          <a:r>
            <a:rPr lang="en-GB" sz="2000" b="1" i="1" kern="1200" dirty="0" smtClean="0">
              <a:latin typeface="Verdana" panose="020B0604030504040204" pitchFamily="34" charset="0"/>
              <a:ea typeface="Verdana" panose="020B0604030504040204" pitchFamily="34" charset="0"/>
              <a:cs typeface="Verdana" panose="020B0604030504040204" pitchFamily="34" charset="0"/>
            </a:rPr>
            <a:t>variation applications</a:t>
          </a:r>
          <a:endParaRPr lang="en-IE" sz="2000" b="1" kern="1200">
            <a:latin typeface="Verdana" panose="020B0604030504040204" pitchFamily="34" charset="0"/>
            <a:ea typeface="Verdana" panose="020B0604030504040204" pitchFamily="34" charset="0"/>
            <a:cs typeface="Verdana" panose="020B0604030504040204" pitchFamily="34" charset="0"/>
          </a:endParaRPr>
        </a:p>
      </dsp:txBody>
      <dsp:txXfrm>
        <a:off x="5780928" y="4405164"/>
        <a:ext cx="2876368" cy="2876368"/>
      </dsp:txXfrm>
    </dsp:sp>
    <dsp:sp modelId="{7336E4B3-A9A1-4BA0-B2A6-EC15B4C3A3B3}">
      <dsp:nvSpPr>
        <dsp:cNvPr id="0" name=""/>
        <dsp:cNvSpPr/>
      </dsp:nvSpPr>
      <dsp:spPr>
        <a:xfrm>
          <a:off x="5795382" y="3830"/>
          <a:ext cx="2847460" cy="284746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E" sz="1800" b="1" kern="1200" dirty="0" smtClean="0">
              <a:latin typeface="Verdana" panose="020B0604030504040204" pitchFamily="34" charset="0"/>
              <a:ea typeface="Verdana" panose="020B0604030504040204" pitchFamily="34" charset="0"/>
              <a:cs typeface="Verdana" panose="020B0604030504040204" pitchFamily="34" charset="0"/>
            </a:rPr>
            <a:t>Guideline page not submitted with the application form.</a:t>
          </a:r>
          <a:endParaRPr lang="en-IE" sz="1800" b="1" kern="1200">
            <a:latin typeface="Verdana" panose="020B0604030504040204" pitchFamily="34" charset="0"/>
            <a:ea typeface="Verdana" panose="020B0604030504040204" pitchFamily="34" charset="0"/>
            <a:cs typeface="Verdana" panose="020B0604030504040204" pitchFamily="34" charset="0"/>
          </a:endParaRPr>
        </a:p>
      </dsp:txBody>
      <dsp:txXfrm>
        <a:off x="6212383" y="420831"/>
        <a:ext cx="2013458" cy="2013458"/>
      </dsp:txXfrm>
    </dsp:sp>
    <dsp:sp modelId="{99BA3368-78C2-4C2F-BF1A-B5B3384517E6}">
      <dsp:nvSpPr>
        <dsp:cNvPr id="0" name=""/>
        <dsp:cNvSpPr/>
      </dsp:nvSpPr>
      <dsp:spPr>
        <a:xfrm>
          <a:off x="9619567" y="2211724"/>
          <a:ext cx="2847460" cy="2847460"/>
        </a:xfrm>
        <a:prstGeom prst="ellipse">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E" sz="1800" b="1" kern="1200" dirty="0" smtClean="0">
              <a:latin typeface="Verdana" panose="020B0604030504040204" pitchFamily="34" charset="0"/>
              <a:ea typeface="Verdana" panose="020B0604030504040204" pitchFamily="34" charset="0"/>
              <a:cs typeface="Verdana" panose="020B0604030504040204" pitchFamily="34" charset="0"/>
            </a:rPr>
            <a:t>Incorrect category chosen for the variation</a:t>
          </a:r>
          <a:endParaRPr lang="en-IE" sz="1800" b="1" kern="1200">
            <a:latin typeface="Verdana" panose="020B0604030504040204" pitchFamily="34" charset="0"/>
            <a:ea typeface="Verdana" panose="020B0604030504040204" pitchFamily="34" charset="0"/>
            <a:cs typeface="Verdana" panose="020B0604030504040204" pitchFamily="34" charset="0"/>
          </a:endParaRPr>
        </a:p>
      </dsp:txBody>
      <dsp:txXfrm>
        <a:off x="10036568" y="2628725"/>
        <a:ext cx="2013458" cy="2013458"/>
      </dsp:txXfrm>
    </dsp:sp>
    <dsp:sp modelId="{877A800B-BA94-4895-9ADE-BF2E2C2C4892}">
      <dsp:nvSpPr>
        <dsp:cNvPr id="0" name=""/>
        <dsp:cNvSpPr/>
      </dsp:nvSpPr>
      <dsp:spPr>
        <a:xfrm>
          <a:off x="9619567" y="6627512"/>
          <a:ext cx="2847460" cy="2847460"/>
        </a:xfrm>
        <a:prstGeom prst="ellipse">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E" sz="1800" b="1" kern="1200" dirty="0" smtClean="0">
              <a:latin typeface="Verdana" panose="020B0604030504040204" pitchFamily="34" charset="0"/>
              <a:ea typeface="Verdana" panose="020B0604030504040204" pitchFamily="34" charset="0"/>
              <a:cs typeface="Verdana" panose="020B0604030504040204" pitchFamily="34" charset="0"/>
            </a:rPr>
            <a:t>Incorrect procedure type for the variation submitted</a:t>
          </a:r>
          <a:r>
            <a:rPr lang="en-IE" sz="2400" b="1" kern="1200" dirty="0" smtClean="0">
              <a:latin typeface="Arial" charset="0"/>
              <a:cs typeface="Arial" charset="0"/>
            </a:rPr>
            <a:t>.</a:t>
          </a:r>
          <a:endParaRPr lang="en-IE" sz="2400" b="1" kern="1200"/>
        </a:p>
      </dsp:txBody>
      <dsp:txXfrm>
        <a:off x="10036568" y="7044513"/>
        <a:ext cx="2013458" cy="2013458"/>
      </dsp:txXfrm>
    </dsp:sp>
    <dsp:sp modelId="{1F34469B-4C58-4A39-9C13-BF72D33B64D0}">
      <dsp:nvSpPr>
        <dsp:cNvPr id="0" name=""/>
        <dsp:cNvSpPr/>
      </dsp:nvSpPr>
      <dsp:spPr>
        <a:xfrm>
          <a:off x="5795382" y="8835407"/>
          <a:ext cx="2847460" cy="2847460"/>
        </a:xfrm>
        <a:prstGeom prst="ellipse">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E" sz="1800" b="1" kern="1200" dirty="0" smtClean="0">
              <a:latin typeface="Verdana" panose="020B0604030504040204" pitchFamily="34" charset="0"/>
              <a:ea typeface="Verdana" panose="020B0604030504040204" pitchFamily="34" charset="0"/>
              <a:cs typeface="Verdana" panose="020B0604030504040204" pitchFamily="34" charset="0"/>
            </a:rPr>
            <a:t>Missing documentation pertinent to the application</a:t>
          </a:r>
          <a:r>
            <a:rPr lang="en-IE" sz="1800" b="1" kern="1200" dirty="0" smtClean="0">
              <a:latin typeface="Arial" charset="0"/>
              <a:cs typeface="Arial" charset="0"/>
            </a:rPr>
            <a:t>.</a:t>
          </a:r>
          <a:endParaRPr lang="en-IE" sz="1800" b="1" kern="1200"/>
        </a:p>
      </dsp:txBody>
      <dsp:txXfrm>
        <a:off x="6212383" y="9252408"/>
        <a:ext cx="2013458" cy="2013458"/>
      </dsp:txXfrm>
    </dsp:sp>
    <dsp:sp modelId="{0156FC73-C3BC-44F3-BC13-5D787258F6CA}">
      <dsp:nvSpPr>
        <dsp:cNvPr id="0" name=""/>
        <dsp:cNvSpPr/>
      </dsp:nvSpPr>
      <dsp:spPr>
        <a:xfrm>
          <a:off x="1971197" y="6627512"/>
          <a:ext cx="2847460" cy="2847460"/>
        </a:xfrm>
        <a:prstGeom prst="ellipse">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E" sz="1800" b="1" kern="1200" dirty="0" smtClean="0">
              <a:latin typeface="Arial" charset="0"/>
              <a:cs typeface="Arial" charset="0"/>
            </a:rPr>
            <a:t>Insufficient </a:t>
          </a:r>
          <a:r>
            <a:rPr lang="en-IE" sz="1800" b="1" kern="1200" dirty="0" smtClean="0">
              <a:latin typeface="Verdana" panose="020B0604030504040204" pitchFamily="34" charset="0"/>
              <a:ea typeface="Verdana" panose="020B0604030504040204" pitchFamily="34" charset="0"/>
              <a:cs typeface="Verdana" panose="020B0604030504040204" pitchFamily="34" charset="0"/>
            </a:rPr>
            <a:t>supporting</a:t>
          </a:r>
          <a:r>
            <a:rPr lang="en-IE" sz="1800" b="1" kern="1200" dirty="0" smtClean="0">
              <a:latin typeface="Arial" charset="0"/>
              <a:cs typeface="Arial" charset="0"/>
            </a:rPr>
            <a:t> documents</a:t>
          </a:r>
          <a:r>
            <a:rPr lang="en-IE" sz="2000" b="1" kern="1200" dirty="0" smtClean="0">
              <a:latin typeface="Arial" charset="0"/>
              <a:cs typeface="Arial" charset="0"/>
            </a:rPr>
            <a:t>.</a:t>
          </a:r>
          <a:endParaRPr lang="en-IE" sz="2000" b="1" kern="1200"/>
        </a:p>
      </dsp:txBody>
      <dsp:txXfrm>
        <a:off x="2388198" y="7044513"/>
        <a:ext cx="2013458" cy="2013458"/>
      </dsp:txXfrm>
    </dsp:sp>
    <dsp:sp modelId="{8A129243-6303-43B7-920A-22BBA46F7776}">
      <dsp:nvSpPr>
        <dsp:cNvPr id="0" name=""/>
        <dsp:cNvSpPr/>
      </dsp:nvSpPr>
      <dsp:spPr>
        <a:xfrm>
          <a:off x="1971197" y="2211724"/>
          <a:ext cx="2847460" cy="2847460"/>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E" sz="1800" b="1" kern="1200" dirty="0" smtClean="0">
              <a:latin typeface="Verdana" panose="020B0604030504040204" pitchFamily="34" charset="0"/>
              <a:ea typeface="Verdana" panose="020B0604030504040204" pitchFamily="34" charset="0"/>
              <a:cs typeface="Verdana" panose="020B0604030504040204" pitchFamily="34" charset="0"/>
            </a:rPr>
            <a:t>Incorrect or inaccurate information filled in the present and proposed section of the application form.</a:t>
          </a:r>
          <a:endParaRPr lang="en-IE" sz="1800" b="1" kern="1200">
            <a:latin typeface="Verdana" panose="020B0604030504040204" pitchFamily="34" charset="0"/>
            <a:ea typeface="Verdana" panose="020B0604030504040204" pitchFamily="34" charset="0"/>
            <a:cs typeface="Verdana" panose="020B0604030504040204" pitchFamily="34" charset="0"/>
          </a:endParaRPr>
        </a:p>
      </dsp:txBody>
      <dsp:txXfrm>
        <a:off x="2388198" y="2628725"/>
        <a:ext cx="2013458" cy="20134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164263" cy="1008063"/>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8056563" y="0"/>
            <a:ext cx="6164262" cy="1008063"/>
          </a:xfrm>
          <a:prstGeom prst="rect">
            <a:avLst/>
          </a:prstGeom>
        </p:spPr>
        <p:txBody>
          <a:bodyPr vert="horz" lIns="91440" tIns="45720" rIns="91440" bIns="45720" rtlCol="0"/>
          <a:lstStyle>
            <a:lvl1pPr algn="r">
              <a:defRPr sz="1200"/>
            </a:lvl1pPr>
          </a:lstStyle>
          <a:p>
            <a:fld id="{3197D140-B436-46D5-9E8F-08129FF19483}" type="datetimeFigureOut">
              <a:rPr lang="en-IE" smtClean="0"/>
              <a:t>04/07/2018</a:t>
            </a:fld>
            <a:endParaRPr lang="en-IE"/>
          </a:p>
        </p:txBody>
      </p:sp>
      <p:sp>
        <p:nvSpPr>
          <p:cNvPr id="4" name="Slide Image Placeholder 3"/>
          <p:cNvSpPr>
            <a:spLocks noGrp="1" noRot="1" noChangeAspect="1"/>
          </p:cNvSpPr>
          <p:nvPr>
            <p:ph type="sldImg" idx="2"/>
          </p:nvPr>
        </p:nvSpPr>
        <p:spPr>
          <a:xfrm>
            <a:off x="4697413" y="2513013"/>
            <a:ext cx="4829175" cy="67849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1422400" y="9675813"/>
            <a:ext cx="11379200" cy="79152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19096038"/>
            <a:ext cx="6164263" cy="1008062"/>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8056563" y="19096038"/>
            <a:ext cx="6164262" cy="1008062"/>
          </a:xfrm>
          <a:prstGeom prst="rect">
            <a:avLst/>
          </a:prstGeom>
        </p:spPr>
        <p:txBody>
          <a:bodyPr vert="horz" lIns="91440" tIns="45720" rIns="91440" bIns="45720" rtlCol="0" anchor="b"/>
          <a:lstStyle>
            <a:lvl1pPr algn="r">
              <a:defRPr sz="1200"/>
            </a:lvl1pPr>
          </a:lstStyle>
          <a:p>
            <a:fld id="{D5387456-55A0-4E42-A22D-BAC603748A29}" type="slidenum">
              <a:rPr lang="en-IE" smtClean="0"/>
              <a:t>‹#›</a:t>
            </a:fld>
            <a:endParaRPr lang="en-IE"/>
          </a:p>
        </p:txBody>
      </p:sp>
    </p:spTree>
    <p:extLst>
      <p:ext uri="{BB962C8B-B14F-4D97-AF65-F5344CB8AC3E}">
        <p14:creationId xmlns:p14="http://schemas.microsoft.com/office/powerpoint/2010/main" val="3911474248"/>
      </p:ext>
    </p:extLst>
  </p:cSld>
  <p:clrMap bg1="lt1" tx1="dk1" bg2="lt2" tx2="dk2" accent1="accent1" accent2="accent2" accent3="accent3" accent4="accent4" accent5="accent5" accent6="accent6" hlink="hlink" folHlink="folHlink"/>
  <p:notesStyle>
    <a:lvl1pPr marL="0" algn="l" defTabSz="1936974" rtl="0" eaLnBrk="1" latinLnBrk="0" hangingPunct="1">
      <a:defRPr sz="2542" kern="1200">
        <a:solidFill>
          <a:schemeClr val="tx1"/>
        </a:solidFill>
        <a:latin typeface="+mn-lt"/>
        <a:ea typeface="+mn-ea"/>
        <a:cs typeface="+mn-cs"/>
      </a:defRPr>
    </a:lvl1pPr>
    <a:lvl2pPr marL="968487" algn="l" defTabSz="1936974" rtl="0" eaLnBrk="1" latinLnBrk="0" hangingPunct="1">
      <a:defRPr sz="2542" kern="1200">
        <a:solidFill>
          <a:schemeClr val="tx1"/>
        </a:solidFill>
        <a:latin typeface="+mn-lt"/>
        <a:ea typeface="+mn-ea"/>
        <a:cs typeface="+mn-cs"/>
      </a:defRPr>
    </a:lvl2pPr>
    <a:lvl3pPr marL="1936974" algn="l" defTabSz="1936974" rtl="0" eaLnBrk="1" latinLnBrk="0" hangingPunct="1">
      <a:defRPr sz="2542" kern="1200">
        <a:solidFill>
          <a:schemeClr val="tx1"/>
        </a:solidFill>
        <a:latin typeface="+mn-lt"/>
        <a:ea typeface="+mn-ea"/>
        <a:cs typeface="+mn-cs"/>
      </a:defRPr>
    </a:lvl3pPr>
    <a:lvl4pPr marL="2905460" algn="l" defTabSz="1936974" rtl="0" eaLnBrk="1" latinLnBrk="0" hangingPunct="1">
      <a:defRPr sz="2542" kern="1200">
        <a:solidFill>
          <a:schemeClr val="tx1"/>
        </a:solidFill>
        <a:latin typeface="+mn-lt"/>
        <a:ea typeface="+mn-ea"/>
        <a:cs typeface="+mn-cs"/>
      </a:defRPr>
    </a:lvl4pPr>
    <a:lvl5pPr marL="3873947" algn="l" defTabSz="1936974" rtl="0" eaLnBrk="1" latinLnBrk="0" hangingPunct="1">
      <a:defRPr sz="2542" kern="1200">
        <a:solidFill>
          <a:schemeClr val="tx1"/>
        </a:solidFill>
        <a:latin typeface="+mn-lt"/>
        <a:ea typeface="+mn-ea"/>
        <a:cs typeface="+mn-cs"/>
      </a:defRPr>
    </a:lvl5pPr>
    <a:lvl6pPr marL="4842434" algn="l" defTabSz="1936974" rtl="0" eaLnBrk="1" latinLnBrk="0" hangingPunct="1">
      <a:defRPr sz="2542" kern="1200">
        <a:solidFill>
          <a:schemeClr val="tx1"/>
        </a:solidFill>
        <a:latin typeface="+mn-lt"/>
        <a:ea typeface="+mn-ea"/>
        <a:cs typeface="+mn-cs"/>
      </a:defRPr>
    </a:lvl6pPr>
    <a:lvl7pPr marL="5810921" algn="l" defTabSz="1936974" rtl="0" eaLnBrk="1" latinLnBrk="0" hangingPunct="1">
      <a:defRPr sz="2542" kern="1200">
        <a:solidFill>
          <a:schemeClr val="tx1"/>
        </a:solidFill>
        <a:latin typeface="+mn-lt"/>
        <a:ea typeface="+mn-ea"/>
        <a:cs typeface="+mn-cs"/>
      </a:defRPr>
    </a:lvl7pPr>
    <a:lvl8pPr marL="6779407" algn="l" defTabSz="1936974" rtl="0" eaLnBrk="1" latinLnBrk="0" hangingPunct="1">
      <a:defRPr sz="2542" kern="1200">
        <a:solidFill>
          <a:schemeClr val="tx1"/>
        </a:solidFill>
        <a:latin typeface="+mn-lt"/>
        <a:ea typeface="+mn-ea"/>
        <a:cs typeface="+mn-cs"/>
      </a:defRPr>
    </a:lvl8pPr>
    <a:lvl9pPr marL="7747894" algn="l" defTabSz="1936974" rtl="0" eaLnBrk="1" latinLnBrk="0" hangingPunct="1">
      <a:defRPr sz="254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7413" y="2513013"/>
            <a:ext cx="4829175" cy="6784975"/>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5387456-55A0-4E42-A22D-BAC603748A29}" type="slidenum">
              <a:rPr lang="en-IE" smtClean="0"/>
              <a:t>1</a:t>
            </a:fld>
            <a:endParaRPr lang="en-IE"/>
          </a:p>
        </p:txBody>
      </p:sp>
    </p:spTree>
    <p:extLst>
      <p:ext uri="{BB962C8B-B14F-4D97-AF65-F5344CB8AC3E}">
        <p14:creationId xmlns:p14="http://schemas.microsoft.com/office/powerpoint/2010/main" val="4100135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268022" y="13168774"/>
            <a:ext cx="25704245"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4536043" y="23788752"/>
            <a:ext cx="2116820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512015" y="9770381"/>
            <a:ext cx="1315452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5573748" y="9770381"/>
            <a:ext cx="13154525"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7/4/2018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1"/>
            <a:ext cx="30231544" cy="42478981"/>
          </a:xfrm>
          <a:prstGeom prst="rect">
            <a:avLst/>
          </a:prstGeom>
          <a:blipFill>
            <a:blip r:embed="rId7" cstate="print"/>
            <a:stretch>
              <a:fillRect/>
            </a:stretch>
          </a:blipFill>
        </p:spPr>
        <p:txBody>
          <a:bodyPr wrap="square" lIns="0" tIns="0" rIns="0" bIns="0" rtlCol="0"/>
          <a:lstStyle/>
          <a:p>
            <a:endParaRPr sz="3813"/>
          </a:p>
        </p:txBody>
      </p:sp>
      <p:sp>
        <p:nvSpPr>
          <p:cNvPr id="2" name="Holder 2"/>
          <p:cNvSpPr>
            <a:spLocks noGrp="1"/>
          </p:cNvSpPr>
          <p:nvPr>
            <p:ph type="title"/>
          </p:nvPr>
        </p:nvSpPr>
        <p:spPr>
          <a:xfrm>
            <a:off x="1512015" y="1699197"/>
            <a:ext cx="27216259"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512015" y="9770381"/>
            <a:ext cx="2721625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0281698" y="39506322"/>
            <a:ext cx="9676892" cy="58676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512015" y="39506322"/>
            <a:ext cx="6955266" cy="58676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7/4/2018</a:t>
            </a:fld>
            <a:endParaRPr lang="en-US"/>
          </a:p>
        </p:txBody>
      </p:sp>
      <p:sp>
        <p:nvSpPr>
          <p:cNvPr id="6" name="Holder 6"/>
          <p:cNvSpPr>
            <a:spLocks noGrp="1"/>
          </p:cNvSpPr>
          <p:nvPr>
            <p:ph type="sldNum" sz="quarter" idx="7"/>
          </p:nvPr>
        </p:nvSpPr>
        <p:spPr>
          <a:xfrm>
            <a:off x="21773007" y="39506322"/>
            <a:ext cx="6955266" cy="58676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6" Type="http://schemas.openxmlformats.org/officeDocument/2006/relationships/hyperlink" Target="http://www.ema.europa.eu/ema/index.jsp?curl=pages/regulation/q_and_a/q_and_a_detail_000101.jsp&amp;mid=WC0b01ac058029bdd7" TargetMode="Externa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hyperlink" Target="http://www.ema.europa.eu/ema/index.jsp?curl=pages/regulation/q_and_a/q_and_a_detail_000100.jsp&amp;mid=WC0b01ac058029bdd6" TargetMode="Externa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14477" y="17353757"/>
            <a:ext cx="184731" cy="679097"/>
          </a:xfrm>
          <a:prstGeom prst="rect">
            <a:avLst/>
          </a:prstGeom>
          <a:noFill/>
        </p:spPr>
        <p:txBody>
          <a:bodyPr wrap="none" rtlCol="0">
            <a:spAutoFit/>
          </a:bodyPr>
          <a:lstStyle/>
          <a:p>
            <a:endParaRPr lang="en-IE"/>
          </a:p>
        </p:txBody>
      </p:sp>
      <p:sp>
        <p:nvSpPr>
          <p:cNvPr id="10" name="TextBox 9"/>
          <p:cNvSpPr txBox="1"/>
          <p:nvPr/>
        </p:nvSpPr>
        <p:spPr>
          <a:xfrm>
            <a:off x="16100369" y="29565161"/>
            <a:ext cx="13786401" cy="67758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IE" sz="3600" b="1" dirty="0">
                <a:solidFill>
                  <a:schemeClr val="bg1"/>
                </a:solidFill>
                <a:latin typeface="Segoe UI" panose="020B0502040204020203" pitchFamily="34" charset="0"/>
                <a:ea typeface="Verdana" panose="020B0604030504040204" pitchFamily="34" charset="0"/>
                <a:cs typeface="Segoe UI" panose="020B0502040204020203" pitchFamily="34" charset="0"/>
              </a:rPr>
              <a:t>Common Errors: Variations </a:t>
            </a:r>
          </a:p>
        </p:txBody>
      </p:sp>
      <p:sp>
        <p:nvSpPr>
          <p:cNvPr id="11" name="TextBox 10"/>
          <p:cNvSpPr txBox="1"/>
          <p:nvPr/>
        </p:nvSpPr>
        <p:spPr>
          <a:xfrm>
            <a:off x="737768" y="6171224"/>
            <a:ext cx="13786401" cy="67758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IE" sz="3600" b="1" dirty="0">
                <a:solidFill>
                  <a:schemeClr val="bg1"/>
                </a:solidFill>
                <a:latin typeface="Segoe UI" panose="020B0502040204020203" pitchFamily="34" charset="0"/>
                <a:ea typeface="Verdana" panose="020B0604030504040204" pitchFamily="34" charset="0"/>
                <a:cs typeface="Segoe UI" panose="020B0502040204020203" pitchFamily="34" charset="0"/>
              </a:rPr>
              <a:t>Grouping </a:t>
            </a:r>
          </a:p>
        </p:txBody>
      </p:sp>
      <p:sp>
        <p:nvSpPr>
          <p:cNvPr id="6" name="TextBox 5"/>
          <p:cNvSpPr txBox="1"/>
          <p:nvPr/>
        </p:nvSpPr>
        <p:spPr>
          <a:xfrm>
            <a:off x="8932163" y="11709115"/>
            <a:ext cx="8325177" cy="1569660"/>
          </a:xfrm>
          <a:prstGeom prst="rect">
            <a:avLst/>
          </a:prstGeom>
          <a:noFill/>
        </p:spPr>
        <p:txBody>
          <a:bodyPr wrap="square" rtlCol="0">
            <a:spAutoFit/>
          </a:bodyPr>
          <a:lstStyle/>
          <a:p>
            <a:r>
              <a:rPr lang="en-IE" sz="9600" dirty="0">
                <a:solidFill>
                  <a:schemeClr val="bg1"/>
                </a:solidFill>
                <a:latin typeface="Verdana" panose="020B0604030504040204" pitchFamily="34" charset="0"/>
                <a:ea typeface="Verdana" panose="020B0604030504040204" pitchFamily="34" charset="0"/>
                <a:cs typeface="Verdana" panose="020B0604030504040204" pitchFamily="34" charset="0"/>
              </a:rPr>
              <a:t>Variations</a:t>
            </a:r>
          </a:p>
        </p:txBody>
      </p:sp>
      <p:sp>
        <p:nvSpPr>
          <p:cNvPr id="14" name="TextBox 13"/>
          <p:cNvSpPr txBox="1"/>
          <p:nvPr/>
        </p:nvSpPr>
        <p:spPr>
          <a:xfrm>
            <a:off x="737766" y="19622342"/>
            <a:ext cx="13786401" cy="67758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IE" sz="3600" b="1" dirty="0">
                <a:solidFill>
                  <a:schemeClr val="bg1"/>
                </a:solidFill>
                <a:latin typeface="Segoe UI" panose="020B0502040204020203" pitchFamily="34" charset="0"/>
                <a:ea typeface="Verdana" panose="020B0604030504040204" pitchFamily="34" charset="0"/>
                <a:cs typeface="Segoe UI" panose="020B0502040204020203" pitchFamily="34" charset="0"/>
              </a:rPr>
              <a:t>How to Group</a:t>
            </a:r>
          </a:p>
        </p:txBody>
      </p:sp>
      <p:sp>
        <p:nvSpPr>
          <p:cNvPr id="15" name="TextBox 14"/>
          <p:cNvSpPr txBox="1"/>
          <p:nvPr/>
        </p:nvSpPr>
        <p:spPr>
          <a:xfrm>
            <a:off x="15569690" y="6164137"/>
            <a:ext cx="13786400" cy="67758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defRPr sz="3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IE" sz="3600" dirty="0">
                <a:latin typeface="Segoe UI" panose="020B0502040204020203" pitchFamily="34" charset="0"/>
                <a:cs typeface="Segoe UI" panose="020B0502040204020203" pitchFamily="34" charset="0"/>
              </a:rPr>
              <a:t>Worksharing  </a:t>
            </a:r>
          </a:p>
        </p:txBody>
      </p:sp>
      <p:sp>
        <p:nvSpPr>
          <p:cNvPr id="21" name="Rounded Rectangle 20"/>
          <p:cNvSpPr/>
          <p:nvPr/>
        </p:nvSpPr>
        <p:spPr>
          <a:xfrm>
            <a:off x="737768" y="7049722"/>
            <a:ext cx="13786399" cy="729803"/>
          </a:xfrm>
          <a:prstGeom prst="roundRect">
            <a:avLst/>
          </a:prstGeom>
          <a:noFill/>
          <a:ln w="25400" cap="flat" cmpd="sng" algn="ctr">
            <a:solidFill>
              <a:srgbClr val="339966"/>
            </a:solidFill>
            <a:prstDash val="solid"/>
          </a:ln>
          <a:effectLst/>
        </p:spPr>
        <p:txBody>
          <a:bodyPr rtlCol="0" anchor="ctr"/>
          <a:lstStyle/>
          <a:p>
            <a:pPr lvl="0" algn="just" defTabSz="914400">
              <a:defRPr/>
            </a:pPr>
            <a:r>
              <a:rPr kumimoji="0" lang="en-IE" sz="2200" i="0" u="none" strike="noStrike" kern="0" cap="none" spc="0" normalizeH="0" baseline="0" noProof="0" dirty="0" smtClean="0">
                <a:ln>
                  <a:noFill/>
                </a:ln>
                <a:effectLst/>
                <a:uLnTx/>
                <a:uFillTx/>
                <a:latin typeface="Segoe UI" panose="020B0502040204020203" pitchFamily="34" charset="0"/>
                <a:ea typeface="Verdana" panose="020B0604030504040204" pitchFamily="34" charset="0"/>
                <a:cs typeface="Segoe UI" panose="020B0502040204020203" pitchFamily="34" charset="0"/>
              </a:rPr>
              <a:t>Grouping is permitted providing the requirements of the</a:t>
            </a:r>
            <a:r>
              <a:rPr lang="en-IE" sz="2200" kern="0" dirty="0">
                <a:latin typeface="Segoe UI" panose="020B0502040204020203" pitchFamily="34" charset="0"/>
                <a:ea typeface="Verdana" panose="020B0604030504040204" pitchFamily="34" charset="0"/>
                <a:cs typeface="Segoe UI" panose="020B0502040204020203" pitchFamily="34" charset="0"/>
              </a:rPr>
              <a:t> </a:t>
            </a:r>
            <a:r>
              <a:rPr lang="en-IE" sz="2200" kern="0" dirty="0" smtClean="0">
                <a:latin typeface="Segoe UI" panose="020B0502040204020203" pitchFamily="34" charset="0"/>
                <a:ea typeface="Verdana" panose="020B0604030504040204" pitchFamily="34" charset="0"/>
                <a:cs typeface="Segoe UI" panose="020B0502040204020203" pitchFamily="34" charset="0"/>
              </a:rPr>
              <a:t>Regulation (EC</a:t>
            </a:r>
            <a:r>
              <a:rPr lang="en-IE" sz="2200" kern="0" dirty="0">
                <a:latin typeface="Segoe UI" panose="020B0502040204020203" pitchFamily="34" charset="0"/>
                <a:ea typeface="Verdana" panose="020B0604030504040204" pitchFamily="34" charset="0"/>
                <a:cs typeface="Segoe UI" panose="020B0502040204020203" pitchFamily="34" charset="0"/>
              </a:rPr>
              <a:t>) No 1234/2008 </a:t>
            </a:r>
            <a:r>
              <a:rPr lang="en-IE" sz="2200" kern="0" dirty="0" smtClean="0">
                <a:latin typeface="Segoe UI" panose="020B0502040204020203" pitchFamily="34" charset="0"/>
                <a:ea typeface="Verdana" panose="020B0604030504040204" pitchFamily="34" charset="0"/>
                <a:cs typeface="Segoe UI" panose="020B0502040204020203" pitchFamily="34" charset="0"/>
              </a:rPr>
              <a:t>are met</a:t>
            </a:r>
            <a:r>
              <a:rPr kumimoji="0" lang="en-IE" sz="2200" i="0" u="none" strike="noStrike" kern="0" cap="none" spc="0" normalizeH="0" baseline="0" noProof="0" dirty="0" smtClean="0">
                <a:ln>
                  <a:noFill/>
                </a:ln>
                <a:effectLst/>
                <a:uLnTx/>
                <a:uFillTx/>
                <a:latin typeface="Segoe UI" panose="020B0502040204020203" pitchFamily="34" charset="0"/>
                <a:ea typeface="Verdana" panose="020B0604030504040204" pitchFamily="34" charset="0"/>
                <a:cs typeface="Segoe UI" panose="020B0502040204020203" pitchFamily="34" charset="0"/>
              </a:rPr>
              <a:t>.</a:t>
            </a:r>
          </a:p>
        </p:txBody>
      </p:sp>
      <p:sp>
        <p:nvSpPr>
          <p:cNvPr id="25" name="Rounded Rectangle 24"/>
          <p:cNvSpPr/>
          <p:nvPr/>
        </p:nvSpPr>
        <p:spPr>
          <a:xfrm>
            <a:off x="15711344" y="7198535"/>
            <a:ext cx="13823775" cy="3846744"/>
          </a:xfrm>
          <a:prstGeom prst="roundRect">
            <a:avLst/>
          </a:prstGeom>
          <a:noFill/>
          <a:ln w="25400" cap="flat" cmpd="sng" algn="ctr">
            <a:solidFill>
              <a:srgbClr val="00BF6F">
                <a:shade val="50000"/>
              </a:srgbClr>
            </a:solidFill>
            <a:prstDash val="solid"/>
          </a:ln>
          <a:effectLst/>
        </p:spPr>
        <p:txBody>
          <a:bodyPr rtlCol="0" anchor="ctr"/>
          <a:lstStyle/>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200" b="0" i="0" u="none" strike="noStrike" kern="0" cap="none" spc="0" normalizeH="0" baseline="0" noProof="0" dirty="0" smtClean="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The worksharing procedure is intended to avoid duplication of work. It is possible for competent authorities to process under the same procedure variations to purely national,</a:t>
            </a:r>
            <a:r>
              <a:rPr kumimoji="0" lang="en-IE" sz="2200" b="0" i="0" u="none" strike="noStrike" kern="0" cap="none" spc="0" normalizeH="0" noProof="0" dirty="0" smtClean="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 </a:t>
            </a:r>
            <a:r>
              <a:rPr kumimoji="0" lang="en-IE" sz="2200" b="0" i="0" u="none" strike="noStrike" kern="0" cap="none" spc="0" normalizeH="0" baseline="0" noProof="0" dirty="0" smtClean="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MR,</a:t>
            </a:r>
            <a:r>
              <a:rPr kumimoji="0" lang="en-IE" sz="2200" b="0" i="0" u="none" strike="noStrike" kern="0" cap="none" spc="0" normalizeH="0" noProof="0" dirty="0" smtClean="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 decentralised </a:t>
            </a:r>
            <a:r>
              <a:rPr kumimoji="0" lang="en-IE" sz="2200" b="0" i="0" u="none" strike="noStrike" kern="0" cap="none" spc="0" normalizeH="0" baseline="0" noProof="0" dirty="0" smtClean="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and centralised MA’s.</a:t>
            </a:r>
          </a:p>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200" b="0" i="0" u="none" strike="noStrike" kern="0" cap="none" spc="0" normalizeH="0" baseline="0" noProof="0" dirty="0" smtClean="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A MAH can submit the same type IB or type II variation, or the same group of variations affecting more than one marketing authorisations from the same holder in one application. In case a grouped application is applied within a worksharing application, this may also contain consequential IA changes. </a:t>
            </a:r>
          </a:p>
        </p:txBody>
      </p:sp>
      <p:graphicFrame>
        <p:nvGraphicFramePr>
          <p:cNvPr id="26" name="Diagram 25"/>
          <p:cNvGraphicFramePr/>
          <p:nvPr>
            <p:extLst>
              <p:ext uri="{D42A27DB-BD31-4B8C-83A1-F6EECF244321}">
                <p14:modId xmlns:p14="http://schemas.microsoft.com/office/powerpoint/2010/main" val="200322545"/>
              </p:ext>
            </p:extLst>
          </p:nvPr>
        </p:nvGraphicFramePr>
        <p:xfrm>
          <a:off x="16291968" y="11344732"/>
          <a:ext cx="12777779" cy="8045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7" name="Group 26"/>
          <p:cNvGrpSpPr/>
          <p:nvPr/>
        </p:nvGrpSpPr>
        <p:grpSpPr>
          <a:xfrm>
            <a:off x="737767" y="8179072"/>
            <a:ext cx="13786401" cy="10997238"/>
            <a:chOff x="461242" y="148381"/>
            <a:chExt cx="6192689" cy="5184576"/>
          </a:xfrm>
        </p:grpSpPr>
        <p:grpSp>
          <p:nvGrpSpPr>
            <p:cNvPr id="28" name="Group 27"/>
            <p:cNvGrpSpPr/>
            <p:nvPr/>
          </p:nvGrpSpPr>
          <p:grpSpPr>
            <a:xfrm>
              <a:off x="461242" y="148381"/>
              <a:ext cx="6192689" cy="5184576"/>
              <a:chOff x="539551" y="620688"/>
              <a:chExt cx="5904657" cy="5184576"/>
            </a:xfrm>
          </p:grpSpPr>
          <p:sp>
            <p:nvSpPr>
              <p:cNvPr id="33" name="Rounded Rectangle 32"/>
              <p:cNvSpPr/>
              <p:nvPr/>
            </p:nvSpPr>
            <p:spPr>
              <a:xfrm>
                <a:off x="539551" y="620688"/>
                <a:ext cx="2938827" cy="5184576"/>
              </a:xfrm>
              <a:prstGeom prst="roundRect">
                <a:avLst/>
              </a:prstGeom>
              <a:solidFill>
                <a:srgbClr val="00BF6F"/>
              </a:solidFill>
              <a:ln w="25400" cap="flat" cmpd="sng" algn="ctr">
                <a:solidFill>
                  <a:srgbClr val="00BF6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E" sz="2200" b="0" i="0" u="none" strike="noStrike" kern="0" cap="none" spc="0" normalizeH="0" baseline="0" noProof="0" smtClean="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endParaRPr>
              </a:p>
            </p:txBody>
          </p:sp>
          <p:sp>
            <p:nvSpPr>
              <p:cNvPr id="34" name="Rounded Rectangle 33"/>
              <p:cNvSpPr/>
              <p:nvPr/>
            </p:nvSpPr>
            <p:spPr>
              <a:xfrm>
                <a:off x="3617788" y="620688"/>
                <a:ext cx="2826420" cy="5184576"/>
              </a:xfrm>
              <a:prstGeom prst="roundRect">
                <a:avLst/>
              </a:prstGeom>
              <a:solidFill>
                <a:srgbClr val="00BF6F"/>
              </a:solidFill>
              <a:ln w="25400" cap="flat" cmpd="sng" algn="ctr">
                <a:solidFill>
                  <a:srgbClr val="00BF6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E" sz="2200" b="0" i="0" u="none" strike="noStrike" kern="0" cap="none" spc="0" normalizeH="0" baseline="0" noProof="0" smtClean="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endParaRPr>
              </a:p>
            </p:txBody>
          </p:sp>
          <p:sp>
            <p:nvSpPr>
              <p:cNvPr id="35" name="Rectangle 34"/>
              <p:cNvSpPr/>
              <p:nvPr/>
            </p:nvSpPr>
            <p:spPr>
              <a:xfrm>
                <a:off x="683568" y="3336087"/>
                <a:ext cx="2369212" cy="203139"/>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IE" sz="2200" b="0" i="0" u="none" strike="noStrike" kern="0" cap="none" spc="0" normalizeH="0" baseline="0" noProof="0" dirty="0" smtClean="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endParaRPr>
              </a:p>
            </p:txBody>
          </p:sp>
          <p:sp>
            <p:nvSpPr>
              <p:cNvPr id="36" name="TextBox 35"/>
              <p:cNvSpPr txBox="1"/>
              <p:nvPr/>
            </p:nvSpPr>
            <p:spPr>
              <a:xfrm>
                <a:off x="1531912" y="685851"/>
                <a:ext cx="1594111" cy="36274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2200" b="1" i="0" u="none" strike="noStrike" kern="0" cap="none" spc="0" normalizeH="0" baseline="0" noProof="0" dirty="0" smtClean="0">
                    <a:ln>
                      <a:noFill/>
                    </a:ln>
                    <a:solidFill>
                      <a:schemeClr val="bg1"/>
                    </a:solidFill>
                    <a:effectLst/>
                    <a:uLnTx/>
                    <a:uFillTx/>
                    <a:latin typeface="Segoe UI" panose="020B0502040204020203" pitchFamily="34" charset="0"/>
                    <a:ea typeface="Verdana" panose="020B0604030504040204" pitchFamily="34" charset="0"/>
                    <a:cs typeface="Segoe UI" panose="020B0502040204020203" pitchFamily="34" charset="0"/>
                  </a:rPr>
                  <a:t>MRP/DCP MAs</a:t>
                </a:r>
                <a:r>
                  <a:rPr kumimoji="0" lang="en-IE" sz="2200" b="0" i="0" u="none" strike="noStrike" kern="0" cap="none" spc="0" normalizeH="0" baseline="0" noProof="0" dirty="0" smtClean="0">
                    <a:ln>
                      <a:noFill/>
                    </a:ln>
                    <a:solidFill>
                      <a:schemeClr val="bg1"/>
                    </a:solidFill>
                    <a:effectLst/>
                    <a:uLnTx/>
                    <a:uFillTx/>
                    <a:latin typeface="Segoe UI" panose="020B0502040204020203" pitchFamily="34" charset="0"/>
                    <a:ea typeface="Verdana" panose="020B0604030504040204" pitchFamily="34" charset="0"/>
                    <a:cs typeface="Segoe UI" panose="020B0502040204020203"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IE" sz="2200" b="0" i="0" u="none" strike="noStrike" kern="0" cap="none" spc="0" normalizeH="0" baseline="0" noProof="0" dirty="0" smtClean="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endParaRPr>
              </a:p>
            </p:txBody>
          </p:sp>
          <p:sp>
            <p:nvSpPr>
              <p:cNvPr id="37" name="TextBox 36"/>
              <p:cNvSpPr txBox="1"/>
              <p:nvPr/>
            </p:nvSpPr>
            <p:spPr>
              <a:xfrm>
                <a:off x="4063444" y="683600"/>
                <a:ext cx="2025225" cy="68196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2200" b="1" i="0" u="none" strike="noStrike" kern="0" cap="none" spc="0" normalizeH="0" baseline="0" noProof="0" dirty="0" smtClean="0">
                    <a:ln>
                      <a:noFill/>
                    </a:ln>
                    <a:solidFill>
                      <a:schemeClr val="bg1"/>
                    </a:solidFill>
                    <a:effectLst/>
                    <a:uLnTx/>
                    <a:uFillTx/>
                    <a:latin typeface="Segoe UI" panose="020B0502040204020203" pitchFamily="34" charset="0"/>
                    <a:ea typeface="Verdana" panose="020B0604030504040204" pitchFamily="34" charset="0"/>
                    <a:cs typeface="Segoe UI" panose="020B0502040204020203" pitchFamily="34" charset="0"/>
                  </a:rPr>
                  <a:t>National MAs</a:t>
                </a:r>
                <a:r>
                  <a:rPr kumimoji="0" lang="en-IE" sz="2200" b="0" i="0" u="none" strike="noStrike" kern="0" cap="none" spc="0" normalizeH="0" baseline="0" noProof="0" dirty="0" smtClean="0">
                    <a:ln>
                      <a:noFill/>
                    </a:ln>
                    <a:solidFill>
                      <a:schemeClr val="bg1"/>
                    </a:solidFill>
                    <a:effectLst/>
                    <a:uLnTx/>
                    <a:uFillTx/>
                    <a:latin typeface="Segoe UI" panose="020B0502040204020203" pitchFamily="34" charset="0"/>
                    <a:ea typeface="Verdana" panose="020B0604030504040204" pitchFamily="34" charset="0"/>
                    <a:cs typeface="Segoe UI" panose="020B0502040204020203"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2200" b="0" i="0" u="none" strike="noStrike" kern="0" cap="none" spc="0" normalizeH="0" baseline="0" noProof="0" dirty="0" smtClean="0">
                    <a:ln>
                      <a:noFill/>
                    </a:ln>
                    <a:solidFill>
                      <a:schemeClr val="bg1"/>
                    </a:solidFill>
                    <a:effectLst/>
                    <a:uLnTx/>
                    <a:uFillTx/>
                    <a:latin typeface="Segoe UI" panose="020B0502040204020203" pitchFamily="34" charset="0"/>
                    <a:ea typeface="Verdana" panose="020B0604030504040204" pitchFamily="34" charset="0"/>
                    <a:cs typeface="Segoe UI" panose="020B0502040204020203" pitchFamily="34" charset="0"/>
                  </a:rPr>
                  <a:t>The same rules as for MRP/DCP with the following differences: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E" sz="2200" b="0" i="0" u="none" strike="noStrike" kern="0" cap="none" spc="0" normalizeH="0" baseline="0" noProof="0" dirty="0" smtClean="0">
                  <a:ln>
                    <a:noFill/>
                  </a:ln>
                  <a:solidFill>
                    <a:schemeClr val="bg1"/>
                  </a:solidFill>
                  <a:effectLst/>
                  <a:uLnTx/>
                  <a:uFillTx/>
                  <a:latin typeface="Segoe UI" panose="020B0502040204020203" pitchFamily="34" charset="0"/>
                  <a:ea typeface="Verdana" panose="020B0604030504040204" pitchFamily="34" charset="0"/>
                  <a:cs typeface="Segoe UI" panose="020B0502040204020203" pitchFamily="34" charset="0"/>
                </a:endParaRPr>
              </a:p>
            </p:txBody>
          </p:sp>
          <p:sp>
            <p:nvSpPr>
              <p:cNvPr id="38" name="Rectangle 37"/>
              <p:cNvSpPr/>
              <p:nvPr/>
            </p:nvSpPr>
            <p:spPr>
              <a:xfrm>
                <a:off x="3842919" y="1863154"/>
                <a:ext cx="2394266" cy="2031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2200" b="0" i="0" u="none" strike="noStrike" kern="0" cap="none" spc="0" normalizeH="0" baseline="0" noProof="0" dirty="0" smtClean="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endParaRPr>
              </a:p>
            </p:txBody>
          </p:sp>
          <p:sp>
            <p:nvSpPr>
              <p:cNvPr id="39" name="Rectangle 38"/>
              <p:cNvSpPr/>
              <p:nvPr/>
            </p:nvSpPr>
            <p:spPr>
              <a:xfrm>
                <a:off x="3833918" y="3336087"/>
                <a:ext cx="2484276" cy="203139"/>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IE" sz="2200" b="0" i="0" u="none" strike="noStrike" kern="0" cap="none" spc="0" normalizeH="0" baseline="0" noProof="0" dirty="0" smtClean="0">
                  <a:ln>
                    <a:noFill/>
                  </a:ln>
                  <a:solidFill>
                    <a:prstClr val="white"/>
                  </a:solidFill>
                  <a:effectLst/>
                  <a:uLnTx/>
                  <a:uFillTx/>
                  <a:latin typeface="Segoe UI" panose="020B0502040204020203" pitchFamily="34" charset="0"/>
                  <a:ea typeface="Verdana" panose="020B0604030504040204" pitchFamily="34" charset="0"/>
                  <a:cs typeface="Segoe UI" panose="020B0502040204020203" pitchFamily="34" charset="0"/>
                </a:endParaRPr>
              </a:p>
            </p:txBody>
          </p:sp>
          <p:sp>
            <p:nvSpPr>
              <p:cNvPr id="40" name="Rectangle 39"/>
              <p:cNvSpPr/>
              <p:nvPr/>
            </p:nvSpPr>
            <p:spPr>
              <a:xfrm>
                <a:off x="573480" y="1413221"/>
                <a:ext cx="2664296" cy="203139"/>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IE" sz="2200" b="0" i="0" u="none" strike="noStrike" kern="0" cap="none" spc="0" normalizeH="0" baseline="0" noProof="0" dirty="0" smtClean="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endParaRPr>
              </a:p>
            </p:txBody>
          </p:sp>
        </p:grpSp>
        <p:sp>
          <p:nvSpPr>
            <p:cNvPr id="29" name="Rounded Rectangle 28"/>
            <p:cNvSpPr/>
            <p:nvPr/>
          </p:nvSpPr>
          <p:spPr>
            <a:xfrm>
              <a:off x="579816" y="464869"/>
              <a:ext cx="2816149" cy="1624956"/>
            </a:xfrm>
            <a:prstGeom prst="roundRect">
              <a:avLst/>
            </a:prstGeom>
            <a:solidFill>
              <a:sysClr val="window" lastClr="FFFFFF"/>
            </a:solidFill>
            <a:ln w="25400" cap="flat" cmpd="sng" algn="ctr">
              <a:solidFill>
                <a:srgbClr val="00BF6F">
                  <a:shade val="50000"/>
                </a:srgbClr>
              </a:solidFill>
              <a:prstDash val="solid"/>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IE" sz="2200" b="1" i="0" u="none" strike="noStrike" kern="0" cap="none" spc="0" normalizeH="0" baseline="0" noProof="0" dirty="0" smtClean="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IA or Type IAIN changes</a:t>
              </a:r>
            </a:p>
            <a:p>
              <a:pPr marL="0" marR="0" lvl="0" indent="0" algn="just" defTabSz="914400" eaLnBrk="1" fontAlgn="auto" latinLnBrk="0" hangingPunct="1">
                <a:lnSpc>
                  <a:spcPct val="150000"/>
                </a:lnSpc>
                <a:spcBef>
                  <a:spcPts val="0"/>
                </a:spcBef>
                <a:spcAft>
                  <a:spcPts val="0"/>
                </a:spcAft>
                <a:buClrTx/>
                <a:buSzTx/>
                <a:buFontTx/>
                <a:buNone/>
                <a:tabLst/>
                <a:defRPr/>
              </a:pPr>
              <a:endParaRPr kumimoji="0" lang="en-IE" sz="2200" b="0" i="0" u="none" strike="noStrike" kern="0" cap="none" spc="0" normalizeH="0" baseline="0" noProof="0" dirty="0" smtClean="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endParaRPr>
            </a:p>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200" b="0" i="0" u="none" strike="noStrike" kern="0" cap="none" spc="0" normalizeH="0" baseline="0" noProof="0" dirty="0" smtClean="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One change to several MAs </a:t>
              </a:r>
            </a:p>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200" b="0" i="0" u="none" strike="noStrike" kern="0" cap="none" spc="0" normalizeH="0" baseline="0" noProof="0" dirty="0" smtClean="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Several identical changes to several MAs </a:t>
              </a:r>
            </a:p>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200" b="0" i="0" u="none" strike="noStrike" kern="0" cap="none" spc="0" normalizeH="0" baseline="0" noProof="0" dirty="0" smtClean="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Several changes to one MA </a:t>
              </a:r>
            </a:p>
          </p:txBody>
        </p:sp>
        <p:sp>
          <p:nvSpPr>
            <p:cNvPr id="30" name="Rounded Rectangle 29"/>
            <p:cNvSpPr/>
            <p:nvPr/>
          </p:nvSpPr>
          <p:spPr>
            <a:xfrm>
              <a:off x="605206" y="2156784"/>
              <a:ext cx="2812458" cy="3109214"/>
            </a:xfrm>
            <a:prstGeom prst="roundRect">
              <a:avLst/>
            </a:prstGeom>
            <a:solidFill>
              <a:sysClr val="window" lastClr="FFFFFF"/>
            </a:solidFill>
            <a:ln w="25400" cap="flat" cmpd="sng" algn="ctr">
              <a:solidFill>
                <a:srgbClr val="00BF6F">
                  <a:shade val="50000"/>
                </a:srgbClr>
              </a:solidFill>
              <a:prstDash val="solid"/>
            </a:ln>
            <a:effectLst/>
          </p:spPr>
          <p:txBody>
            <a:bodyPr rtlCol="0" anchor="ctr"/>
            <a:lstStyle/>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200" b="0" i="0" u="none" strike="noStrike" kern="0" cap="none" spc="0" normalizeH="0" baseline="0" noProof="0" dirty="0" smtClean="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A number of changes may be applied for at the same time as a single application. At least one of the changes must be a Type IB, II or an Extension. </a:t>
              </a:r>
            </a:p>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200" b="0" i="0" u="none" strike="noStrike" kern="0" cap="none" spc="0" normalizeH="0" baseline="0" noProof="0" dirty="0" smtClean="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The changes must also fall within one of the cases listed in Annex III of the Regulation*, or, if they do not fall within one of the cases listed, all member states involved agree to progress the variation as a ‘group’. </a:t>
              </a:r>
            </a:p>
          </p:txBody>
        </p:sp>
        <p:sp>
          <p:nvSpPr>
            <p:cNvPr id="31" name="Rounded Rectangle 30"/>
            <p:cNvSpPr/>
            <p:nvPr/>
          </p:nvSpPr>
          <p:spPr>
            <a:xfrm>
              <a:off x="3839636" y="808656"/>
              <a:ext cx="2664296" cy="1474318"/>
            </a:xfrm>
            <a:prstGeom prst="roundRect">
              <a:avLst/>
            </a:prstGeom>
            <a:solidFill>
              <a:sysClr val="window" lastClr="FFFFFF"/>
            </a:solidFill>
            <a:ln w="25400" cap="flat" cmpd="sng" algn="ctr">
              <a:solidFill>
                <a:srgbClr val="00BF6F">
                  <a:shade val="50000"/>
                </a:srgbClr>
              </a:solidFill>
              <a:prstDash val="solid"/>
            </a:ln>
            <a:effectLst/>
          </p:spPr>
          <p:txBody>
            <a:bodyPr rtlCol="0" anchor="ctr"/>
            <a:lstStyle/>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200" b="0" i="0" u="none" strike="noStrike" kern="0" cap="none" spc="0" normalizeH="0" baseline="0" noProof="0" dirty="0" smtClean="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Grouped applications are only possible within one single member state. </a:t>
              </a:r>
            </a:p>
            <a:p>
              <a:pPr marL="342900" lvl="0" indent="-342900" algn="just" defTabSz="914400">
                <a:lnSpc>
                  <a:spcPct val="150000"/>
                </a:lnSpc>
                <a:buFont typeface="Arial" panose="020B0604020202020204" pitchFamily="34" charset="0"/>
                <a:buChar char="•"/>
                <a:defRPr/>
              </a:pPr>
              <a:r>
                <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rPr>
                <a:t>T</a:t>
              </a:r>
              <a:r>
                <a:rPr lang="en-IE" sz="2200" kern="0" dirty="0" smtClean="0">
                  <a:solidFill>
                    <a:prstClr val="black"/>
                  </a:solidFill>
                  <a:latin typeface="Segoe UI" panose="020B0502040204020203" pitchFamily="34" charset="0"/>
                  <a:ea typeface="Verdana" panose="020B0604030504040204" pitchFamily="34" charset="0"/>
                  <a:cs typeface="Segoe UI" panose="020B0502040204020203" pitchFamily="34" charset="0"/>
                </a:rPr>
                <a:t>o group </a:t>
              </a:r>
              <a:r>
                <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rPr>
                <a:t>national MAs from different member </a:t>
              </a:r>
              <a:r>
                <a:rPr lang="en-IE" sz="2200" kern="0" dirty="0" smtClean="0">
                  <a:solidFill>
                    <a:prstClr val="black"/>
                  </a:solidFill>
                  <a:latin typeface="Segoe UI" panose="020B0502040204020203" pitchFamily="34" charset="0"/>
                  <a:ea typeface="Verdana" panose="020B0604030504040204" pitchFamily="34" charset="0"/>
                  <a:cs typeface="Segoe UI" panose="020B0502040204020203" pitchFamily="34" charset="0"/>
                </a:rPr>
                <a:t>states see </a:t>
              </a:r>
              <a:r>
                <a:rPr kumimoji="0" lang="en-IE" sz="2200" b="0" i="0" u="none" strike="noStrike" kern="0" cap="none" spc="0" normalizeH="0" baseline="0" noProof="0" dirty="0" smtClean="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worksharing procedures</a:t>
              </a:r>
            </a:p>
          </p:txBody>
        </p:sp>
        <p:sp>
          <p:nvSpPr>
            <p:cNvPr id="32" name="Rounded Rectangle 31"/>
            <p:cNvSpPr/>
            <p:nvPr/>
          </p:nvSpPr>
          <p:spPr>
            <a:xfrm>
              <a:off x="3841435" y="2349933"/>
              <a:ext cx="2664296" cy="2910764"/>
            </a:xfrm>
            <a:prstGeom prst="roundRect">
              <a:avLst/>
            </a:prstGeom>
            <a:solidFill>
              <a:sysClr val="window" lastClr="FFFFFF"/>
            </a:solidFill>
            <a:ln w="25400" cap="flat" cmpd="sng" algn="ctr">
              <a:solidFill>
                <a:srgbClr val="00BF6F">
                  <a:shade val="50000"/>
                </a:srgbClr>
              </a:solidFill>
              <a:prstDash val="solid"/>
            </a:ln>
            <a:effectLst/>
          </p:spPr>
          <p:txBody>
            <a:bodyPr rtlCol="0" anchor="ctr"/>
            <a:lstStyle/>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200" b="0" i="0" u="none" strike="noStrike" kern="0" cap="none" spc="0" normalizeH="0" baseline="0" noProof="0" dirty="0" smtClean="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One or several changes to several purely national MAs may be submitted as one grouped application, independent from the procedure type. </a:t>
              </a:r>
            </a:p>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200" b="0" i="0" u="none" strike="noStrike" kern="0" cap="none" spc="0" normalizeH="0" baseline="0" noProof="0" dirty="0" smtClean="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However, the changes have to be identical for all products concerned.</a:t>
              </a:r>
            </a:p>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E" sz="2200" b="0" i="0" u="none" strike="noStrike" kern="0" cap="none" spc="0" normalizeH="0" baseline="0" noProof="0" dirty="0" smtClean="0">
                  <a:ln>
                    <a:noFill/>
                  </a:ln>
                  <a:solidFill>
                    <a:prstClr val="black"/>
                  </a:solidFill>
                  <a:effectLst/>
                  <a:uLnTx/>
                  <a:uFillTx/>
                  <a:latin typeface="Segoe UI" panose="020B0502040204020203" pitchFamily="34" charset="0"/>
                  <a:ea typeface="Verdana" panose="020B0604030504040204" pitchFamily="34" charset="0"/>
                  <a:cs typeface="Segoe UI" panose="020B0502040204020203" pitchFamily="34" charset="0"/>
                </a:rPr>
                <a:t>These procedures are handled according to the national rules of the relevant competent authority. </a:t>
              </a:r>
            </a:p>
          </p:txBody>
        </p:sp>
      </p:grpSp>
      <p:sp>
        <p:nvSpPr>
          <p:cNvPr id="41" name="TextBox 40"/>
          <p:cNvSpPr txBox="1"/>
          <p:nvPr/>
        </p:nvSpPr>
        <p:spPr>
          <a:xfrm>
            <a:off x="808728" y="29550933"/>
            <a:ext cx="13677338" cy="67551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IE" sz="3600" b="1" dirty="0" smtClean="0">
                <a:solidFill>
                  <a:schemeClr val="bg1"/>
                </a:solidFill>
                <a:latin typeface="Segoe UI" panose="020B0502040204020203" pitchFamily="34" charset="0"/>
                <a:ea typeface="Verdana" panose="020B0604030504040204" pitchFamily="34" charset="0"/>
                <a:cs typeface="Segoe UI" panose="020B0502040204020203" pitchFamily="34" charset="0"/>
              </a:rPr>
              <a:t>New and Revised Mock Ups: Top Tips</a:t>
            </a:r>
            <a:endParaRPr lang="en-IE" sz="3600" b="1" dirty="0">
              <a:solidFill>
                <a:schemeClr val="bg1"/>
              </a:solidFill>
              <a:latin typeface="Segoe UI" panose="020B0502040204020203" pitchFamily="34" charset="0"/>
              <a:ea typeface="Verdana" panose="020B0604030504040204" pitchFamily="34" charset="0"/>
              <a:cs typeface="Segoe UI" panose="020B0502040204020203" pitchFamily="34" charset="0"/>
            </a:endParaRPr>
          </a:p>
        </p:txBody>
      </p:sp>
      <p:grpSp>
        <p:nvGrpSpPr>
          <p:cNvPr id="54" name="Group 53"/>
          <p:cNvGrpSpPr/>
          <p:nvPr/>
        </p:nvGrpSpPr>
        <p:grpSpPr>
          <a:xfrm>
            <a:off x="15569690" y="30848968"/>
            <a:ext cx="13777999" cy="9593180"/>
            <a:chOff x="-358746" y="0"/>
            <a:chExt cx="6551434" cy="5184576"/>
          </a:xfrm>
        </p:grpSpPr>
        <p:grpSp>
          <p:nvGrpSpPr>
            <p:cNvPr id="55" name="Group 54"/>
            <p:cNvGrpSpPr/>
            <p:nvPr/>
          </p:nvGrpSpPr>
          <p:grpSpPr>
            <a:xfrm>
              <a:off x="-358746" y="0"/>
              <a:ext cx="6551434" cy="5184576"/>
              <a:chOff x="-342060" y="0"/>
              <a:chExt cx="6246717" cy="5184576"/>
            </a:xfrm>
          </p:grpSpPr>
          <p:sp>
            <p:nvSpPr>
              <p:cNvPr id="58" name="Rounded Rectangle 57"/>
              <p:cNvSpPr/>
              <p:nvPr/>
            </p:nvSpPr>
            <p:spPr>
              <a:xfrm>
                <a:off x="0" y="0"/>
                <a:ext cx="2938827" cy="5184576"/>
              </a:xfrm>
              <a:prstGeom prst="roundRect">
                <a:avLst/>
              </a:prstGeom>
              <a:solidFill>
                <a:srgbClr val="00BF6F"/>
              </a:solidFill>
              <a:ln w="25400" cap="flat" cmpd="sng" algn="ctr">
                <a:solidFill>
                  <a:srgbClr val="00BF6F">
                    <a:shade val="50000"/>
                  </a:srgbClr>
                </a:solidFill>
                <a:prstDash val="solid"/>
              </a:ln>
              <a:effectLst/>
            </p:spPr>
            <p:txBody>
              <a:bodyPr rtlCol="0" anchor="ctr"/>
              <a:lstStyle/>
              <a:p>
                <a:endParaRPr lang="en-IE"/>
              </a:p>
            </p:txBody>
          </p:sp>
          <p:sp>
            <p:nvSpPr>
              <p:cNvPr id="59" name="Rounded Rectangle 58"/>
              <p:cNvSpPr/>
              <p:nvPr/>
            </p:nvSpPr>
            <p:spPr>
              <a:xfrm>
                <a:off x="3078237" y="0"/>
                <a:ext cx="2826420" cy="5184576"/>
              </a:xfrm>
              <a:prstGeom prst="roundRect">
                <a:avLst/>
              </a:prstGeom>
              <a:solidFill>
                <a:srgbClr val="00BF6F"/>
              </a:solidFill>
              <a:ln w="25400" cap="flat" cmpd="sng" algn="ctr">
                <a:solidFill>
                  <a:srgbClr val="00BF6F">
                    <a:shade val="50000"/>
                  </a:srgbClr>
                </a:solidFill>
                <a:prstDash val="solid"/>
              </a:ln>
              <a:effectLst/>
            </p:spPr>
            <p:txBody>
              <a:bodyPr rtlCol="0" anchor="ctr"/>
              <a:lstStyle/>
              <a:p>
                <a:endParaRPr lang="en-IE"/>
              </a:p>
            </p:txBody>
          </p:sp>
          <p:sp>
            <p:nvSpPr>
              <p:cNvPr id="60" name="Rectangle 59"/>
              <p:cNvSpPr/>
              <p:nvPr/>
            </p:nvSpPr>
            <p:spPr>
              <a:xfrm>
                <a:off x="144017" y="2715399"/>
                <a:ext cx="2369212" cy="174119"/>
              </a:xfrm>
              <a:prstGeom prst="rect">
                <a:avLst/>
              </a:prstGeom>
            </p:spPr>
            <p:txBody>
              <a:bodyPr wrap="square">
                <a:noAutofit/>
              </a:bodyPr>
              <a:lstStyle/>
              <a:p>
                <a:endParaRPr lang="en-IE"/>
              </a:p>
            </p:txBody>
          </p:sp>
          <p:sp>
            <p:nvSpPr>
              <p:cNvPr id="61" name="TextBox 35"/>
              <p:cNvSpPr txBox="1"/>
              <p:nvPr/>
            </p:nvSpPr>
            <p:spPr>
              <a:xfrm>
                <a:off x="-342060" y="7046"/>
                <a:ext cx="3622948" cy="337750"/>
              </a:xfrm>
              <a:prstGeom prst="rect">
                <a:avLst/>
              </a:prstGeom>
              <a:noFill/>
            </p:spPr>
            <p:txBody>
              <a:bodyPr wrap="square" rtlCol="0">
                <a:noAutofit/>
              </a:bodyPr>
              <a:lstStyle/>
              <a:p>
                <a:pPr algn="ctr">
                  <a:spcAft>
                    <a:spcPts val="0"/>
                  </a:spcAft>
                </a:pPr>
                <a:r>
                  <a:rPr lang="en-IE" sz="2200" b="1" kern="0" dirty="0">
                    <a:solidFill>
                      <a:schemeClr val="bg1"/>
                    </a:solidFill>
                    <a:latin typeface="Segoe UI" panose="020B0502040204020203" pitchFamily="34" charset="0"/>
                    <a:ea typeface="Verdana" panose="020B0604030504040204" pitchFamily="34" charset="0"/>
                    <a:cs typeface="Segoe UI" panose="020B0502040204020203" pitchFamily="34" charset="0"/>
                  </a:rPr>
                  <a:t>New mock ups:</a:t>
                </a:r>
              </a:p>
            </p:txBody>
          </p:sp>
          <p:sp>
            <p:nvSpPr>
              <p:cNvPr id="62" name="TextBox 36"/>
              <p:cNvSpPr txBox="1"/>
              <p:nvPr/>
            </p:nvSpPr>
            <p:spPr>
              <a:xfrm>
                <a:off x="3523817" y="19558"/>
                <a:ext cx="2025203" cy="502078"/>
              </a:xfrm>
              <a:prstGeom prst="rect">
                <a:avLst/>
              </a:prstGeom>
              <a:noFill/>
            </p:spPr>
            <p:txBody>
              <a:bodyPr wrap="square" rtlCol="0">
                <a:noAutofit/>
              </a:bodyPr>
              <a:lstStyle/>
              <a:p>
                <a:pPr algn="ctr">
                  <a:spcAft>
                    <a:spcPts val="0"/>
                  </a:spcAft>
                </a:pPr>
                <a:r>
                  <a:rPr lang="en-IE" sz="2200" b="1" kern="0" dirty="0">
                    <a:solidFill>
                      <a:schemeClr val="bg1"/>
                    </a:solidFill>
                    <a:latin typeface="Segoe UI" panose="020B0502040204020203" pitchFamily="34" charset="0"/>
                    <a:ea typeface="Verdana" panose="020B0604030504040204" pitchFamily="34" charset="0"/>
                    <a:cs typeface="Segoe UI" panose="020B0502040204020203" pitchFamily="34" charset="0"/>
                  </a:rPr>
                  <a:t>Revised mock ups: </a:t>
                </a:r>
              </a:p>
            </p:txBody>
          </p:sp>
          <p:sp>
            <p:nvSpPr>
              <p:cNvPr id="63" name="Rectangle 62"/>
              <p:cNvSpPr/>
              <p:nvPr/>
            </p:nvSpPr>
            <p:spPr>
              <a:xfrm>
                <a:off x="3303368" y="1242466"/>
                <a:ext cx="2394266" cy="174119"/>
              </a:xfrm>
              <a:prstGeom prst="rect">
                <a:avLst/>
              </a:prstGeom>
            </p:spPr>
            <p:txBody>
              <a:bodyPr wrap="square">
                <a:noAutofit/>
              </a:bodyPr>
              <a:lstStyle/>
              <a:p>
                <a:endParaRPr lang="en-IE"/>
              </a:p>
            </p:txBody>
          </p:sp>
          <p:sp>
            <p:nvSpPr>
              <p:cNvPr id="64" name="Rectangle 63"/>
              <p:cNvSpPr/>
              <p:nvPr/>
            </p:nvSpPr>
            <p:spPr>
              <a:xfrm>
                <a:off x="3294367" y="2715399"/>
                <a:ext cx="2484276" cy="174119"/>
              </a:xfrm>
              <a:prstGeom prst="rect">
                <a:avLst/>
              </a:prstGeom>
            </p:spPr>
            <p:txBody>
              <a:bodyPr wrap="square">
                <a:noAutofit/>
              </a:bodyPr>
              <a:lstStyle/>
              <a:p>
                <a:endParaRPr lang="en-IE"/>
              </a:p>
            </p:txBody>
          </p:sp>
          <p:sp>
            <p:nvSpPr>
              <p:cNvPr id="65" name="Rectangle 64"/>
              <p:cNvSpPr/>
              <p:nvPr/>
            </p:nvSpPr>
            <p:spPr>
              <a:xfrm>
                <a:off x="33929" y="792533"/>
                <a:ext cx="2664296" cy="174119"/>
              </a:xfrm>
              <a:prstGeom prst="rect">
                <a:avLst/>
              </a:prstGeom>
            </p:spPr>
            <p:txBody>
              <a:bodyPr wrap="square">
                <a:noAutofit/>
              </a:bodyPr>
              <a:lstStyle/>
              <a:p>
                <a:endParaRPr lang="en-IE"/>
              </a:p>
            </p:txBody>
          </p:sp>
        </p:grpSp>
        <p:sp>
          <p:nvSpPr>
            <p:cNvPr id="56" name="Rounded Rectangle 55"/>
            <p:cNvSpPr/>
            <p:nvPr/>
          </p:nvSpPr>
          <p:spPr>
            <a:xfrm>
              <a:off x="118516" y="264178"/>
              <a:ext cx="2816593" cy="4813182"/>
            </a:xfrm>
            <a:prstGeom prst="roundRect">
              <a:avLst/>
            </a:prstGeom>
            <a:solidFill>
              <a:sysClr val="window" lastClr="FFFFFF"/>
            </a:solidFill>
            <a:ln w="25400" cap="flat" cmpd="sng" algn="ctr">
              <a:solidFill>
                <a:srgbClr val="00BF6F">
                  <a:shade val="50000"/>
                </a:srgbClr>
              </a:solidFill>
              <a:prstDash val="solid"/>
            </a:ln>
            <a:effectLst/>
          </p:spPr>
          <p:txBody>
            <a:bodyPr rtlCol="0" anchor="ctr"/>
            <a:lstStyle/>
            <a:p>
              <a:pPr marL="285750" lvl="0" indent="-285750">
                <a:buFont typeface="Arial" panose="020B0604020202020204" pitchFamily="34" charset="0"/>
                <a:buChar char="•"/>
                <a:tabLst>
                  <a:tab pos="457200" algn="l"/>
                </a:tabLst>
              </a:pPr>
              <a:r>
                <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rPr>
                <a:t>Take into consideration the physical size constraints of the container.</a:t>
              </a:r>
            </a:p>
            <a:p>
              <a:pPr marL="342900" lvl="0" indent="-342900">
                <a:buFont typeface="Times New Roman" panose="02020603050405020304" pitchFamily="18" charset="0"/>
                <a:buChar char="•"/>
                <a:tabLst>
                  <a:tab pos="457200" algn="l"/>
                </a:tabLst>
              </a:pPr>
              <a:r>
                <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rPr>
                <a:t>Clearly indicate if joint labelled with the UK.</a:t>
              </a:r>
            </a:p>
            <a:p>
              <a:pPr marL="342900" lvl="0" indent="-342900">
                <a:buFont typeface="Times New Roman" panose="02020603050405020304" pitchFamily="18" charset="0"/>
                <a:buChar char="•"/>
                <a:tabLst>
                  <a:tab pos="457200" algn="l"/>
                </a:tabLst>
              </a:pPr>
              <a:r>
                <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rPr>
                <a:t>State the font size for all mock ups. The font size should be in line with the PLS.</a:t>
              </a:r>
            </a:p>
            <a:p>
              <a:pPr marL="342900" lvl="0" indent="-342900">
                <a:buFont typeface="Times New Roman" panose="02020603050405020304" pitchFamily="18" charset="0"/>
                <a:buChar char="•"/>
                <a:tabLst>
                  <a:tab pos="457200" algn="l"/>
                </a:tabLst>
              </a:pPr>
              <a:r>
                <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rPr>
                <a:t>Full colour mock ups of the smallest and largest pack sizes to be marketed should be submitted as a single pdf file.</a:t>
              </a:r>
            </a:p>
            <a:p>
              <a:pPr marL="342900" lvl="0" indent="-342900">
                <a:buFont typeface="Times New Roman" panose="02020603050405020304" pitchFamily="18" charset="0"/>
                <a:buChar char="•"/>
                <a:tabLst>
                  <a:tab pos="457200" algn="l"/>
                </a:tabLst>
              </a:pPr>
              <a:r>
                <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rPr>
                <a:t>Include the method of sale and supply and the VPA number.</a:t>
              </a:r>
            </a:p>
            <a:p>
              <a:pPr marL="342900" lvl="0" indent="-342900">
                <a:buFont typeface="Times New Roman" panose="02020603050405020304" pitchFamily="18" charset="0"/>
                <a:buChar char="•"/>
                <a:tabLst>
                  <a:tab pos="457200" algn="l"/>
                </a:tabLst>
              </a:pPr>
              <a:r>
                <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rPr>
                <a:t>Confirm the date on which the package leaflet was last approved will be updated at print.</a:t>
              </a:r>
            </a:p>
            <a:p>
              <a:pPr marL="342900" lvl="0" indent="-342900">
                <a:buFont typeface="Times New Roman" panose="02020603050405020304" pitchFamily="18" charset="0"/>
                <a:buChar char="•"/>
                <a:tabLst>
                  <a:tab pos="457200" algn="l"/>
                </a:tabLst>
              </a:pPr>
              <a:r>
                <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rPr>
                <a:t>Confirm the BN and EXP date will be overprinted on the packaging if it is not clear.</a:t>
              </a:r>
            </a:p>
            <a:p>
              <a:pPr marL="342900" lvl="0" indent="-342900">
                <a:buFont typeface="Times New Roman" panose="02020603050405020304" pitchFamily="18" charset="0"/>
                <a:buChar char="•"/>
                <a:tabLst>
                  <a:tab pos="457200" algn="l"/>
                </a:tabLst>
              </a:pPr>
              <a:r>
                <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rPr>
                <a:t>Do not submit annotated mock ups.</a:t>
              </a:r>
            </a:p>
            <a:p>
              <a:pPr marL="342900" lvl="0" indent="-342900">
                <a:buFont typeface="Times New Roman" panose="02020603050405020304" pitchFamily="18" charset="0"/>
                <a:buChar char="•"/>
                <a:tabLst>
                  <a:tab pos="457200" algn="l"/>
                </a:tabLst>
              </a:pPr>
              <a:r>
                <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rPr>
                <a:t>Should contain only the text agreed during the procedure and any additional national requirements as outlined in the PLS.</a:t>
              </a:r>
            </a:p>
            <a:p>
              <a:pPr algn="just">
                <a:spcAft>
                  <a:spcPts val="0"/>
                </a:spcAft>
              </a:pPr>
              <a:r>
                <a:rPr lang="en-IE" sz="2000" dirty="0">
                  <a:effectLst/>
                  <a:latin typeface="Segoe UI" panose="020B0502040204020203" pitchFamily="34" charset="0"/>
                  <a:ea typeface="Times New Roman" panose="02020603050405020304" pitchFamily="18" charset="0"/>
                  <a:cs typeface="Segoe UI" panose="020B0502040204020203" pitchFamily="34" charset="0"/>
                </a:rPr>
                <a:t> </a:t>
              </a:r>
            </a:p>
          </p:txBody>
        </p:sp>
        <p:sp>
          <p:nvSpPr>
            <p:cNvPr id="57" name="Rounded Rectangle 56"/>
            <p:cNvSpPr/>
            <p:nvPr/>
          </p:nvSpPr>
          <p:spPr>
            <a:xfrm>
              <a:off x="3378280" y="264179"/>
              <a:ext cx="2663906" cy="4813181"/>
            </a:xfrm>
            <a:prstGeom prst="roundRect">
              <a:avLst/>
            </a:prstGeom>
            <a:solidFill>
              <a:sysClr val="window" lastClr="FFFFFF"/>
            </a:solidFill>
            <a:ln w="25400" cap="flat" cmpd="sng" algn="ctr">
              <a:solidFill>
                <a:srgbClr val="00BF6F">
                  <a:shade val="50000"/>
                </a:srgbClr>
              </a:solidFill>
              <a:prstDash val="solid"/>
            </a:ln>
            <a:effectLst/>
          </p:spPr>
          <p:txBody>
            <a:bodyPr rtlCol="0" anchor="ctr"/>
            <a:lstStyle/>
            <a:p>
              <a:pPr marL="342900" lvl="0" indent="-342900">
                <a:buFont typeface="Times New Roman" panose="02020603050405020304" pitchFamily="18" charset="0"/>
                <a:buChar char="•"/>
                <a:tabLst>
                  <a:tab pos="457200" algn="l"/>
                </a:tabLst>
              </a:pPr>
              <a:r>
                <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rPr>
                <a:t>Only the notified change(s) should be incorporated in the mock ups. </a:t>
              </a:r>
            </a:p>
            <a:p>
              <a:pPr marL="342900" lvl="0" indent="-342900">
                <a:buFont typeface="Times New Roman" panose="02020603050405020304" pitchFamily="18" charset="0"/>
                <a:buChar char="•"/>
                <a:tabLst>
                  <a:tab pos="457200" algn="l"/>
                </a:tabLst>
              </a:pPr>
              <a:r>
                <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rPr>
                <a:t>The inclusion of the distributor on the mock ups is not a national requirement. If the applicant includes the distributor a national variation application (C.II.6.a – Type 1Ain) is required.</a:t>
              </a:r>
            </a:p>
            <a:p>
              <a:pPr marL="342900" lvl="0" indent="-342900">
                <a:buFont typeface="Times New Roman" panose="02020603050405020304" pitchFamily="18" charset="0"/>
                <a:buChar char="•"/>
                <a:tabLst>
                  <a:tab pos="457200" algn="l"/>
                </a:tabLst>
              </a:pPr>
              <a:r>
                <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rPr>
                <a:t>When joint labelled with the UK and changes are proposed to the UK only box, IE do not require a variation.</a:t>
              </a:r>
            </a:p>
            <a:p>
              <a:pPr marL="342900" lvl="0" indent="-342900">
                <a:buFont typeface="Times New Roman" panose="02020603050405020304" pitchFamily="18" charset="0"/>
                <a:buChar char="•"/>
                <a:tabLst>
                  <a:tab pos="457200" algn="l"/>
                </a:tabLst>
              </a:pPr>
              <a:r>
                <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rPr>
                <a:t>For joint-labelling procedures, refer to the clarification paper on joint labelling between Ireland and the UK for variation categories.</a:t>
              </a:r>
            </a:p>
            <a:p>
              <a:pPr marL="342900" lvl="0" indent="-342900">
                <a:buFont typeface="Times New Roman" panose="02020603050405020304" pitchFamily="18" charset="0"/>
                <a:buChar char="•"/>
                <a:tabLst>
                  <a:tab pos="457200" algn="l"/>
                </a:tabLst>
              </a:pPr>
              <a:r>
                <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rPr>
                <a:t>Where there are significant changes to the mock ups (e.g. layout and / or design), the font size should be stated and in line with the PLS.</a:t>
              </a:r>
            </a:p>
            <a:p>
              <a:pPr marL="342900" lvl="0" indent="-342900">
                <a:buFont typeface="Times New Roman" panose="02020603050405020304" pitchFamily="18" charset="0"/>
                <a:buChar char="•"/>
                <a:tabLst>
                  <a:tab pos="457200" algn="l"/>
                </a:tabLst>
              </a:pPr>
              <a:r>
                <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rPr>
                <a:t>The final version of mock ups should not be annotated.</a:t>
              </a:r>
            </a:p>
            <a:p>
              <a:pPr marL="342900" lvl="0" indent="-342900">
                <a:buFont typeface="Times New Roman" panose="02020603050405020304" pitchFamily="18" charset="0"/>
                <a:buChar char="•"/>
                <a:tabLst>
                  <a:tab pos="457200" algn="l"/>
                </a:tabLst>
              </a:pPr>
              <a:r>
                <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rPr>
                <a:t>There is no requirement to submit all mock ups unless impacted by the change. </a:t>
              </a:r>
            </a:p>
          </p:txBody>
        </p:sp>
      </p:grpSp>
      <p:sp>
        <p:nvSpPr>
          <p:cNvPr id="48" name="TextBox 47"/>
          <p:cNvSpPr txBox="1"/>
          <p:nvPr/>
        </p:nvSpPr>
        <p:spPr>
          <a:xfrm>
            <a:off x="16100370" y="19588840"/>
            <a:ext cx="13786401" cy="67758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IE" sz="3600" b="1" dirty="0">
                <a:solidFill>
                  <a:schemeClr val="bg1"/>
                </a:solidFill>
                <a:latin typeface="Segoe UI" panose="020B0502040204020203" pitchFamily="34" charset="0"/>
                <a:ea typeface="Verdana" panose="020B0604030504040204" pitchFamily="34" charset="0"/>
                <a:cs typeface="Segoe UI" panose="020B0502040204020203" pitchFamily="34" charset="0"/>
              </a:rPr>
              <a:t>How to </a:t>
            </a:r>
            <a:r>
              <a:rPr lang="en-IE" sz="3600" b="1" dirty="0" smtClean="0">
                <a:solidFill>
                  <a:schemeClr val="bg1"/>
                </a:solidFill>
                <a:latin typeface="Segoe UI" panose="020B0502040204020203" pitchFamily="34" charset="0"/>
                <a:ea typeface="Verdana" panose="020B0604030504040204" pitchFamily="34" charset="0"/>
                <a:cs typeface="Segoe UI" panose="020B0502040204020203" pitchFamily="34" charset="0"/>
              </a:rPr>
              <a:t>do worksharing</a:t>
            </a:r>
            <a:endParaRPr lang="en-IE" sz="3600" b="1" dirty="0">
              <a:solidFill>
                <a:schemeClr val="bg1"/>
              </a:solidFill>
              <a:latin typeface="Segoe UI" panose="020B0502040204020203" pitchFamily="34" charset="0"/>
              <a:ea typeface="Verdana" panose="020B0604030504040204" pitchFamily="34" charset="0"/>
              <a:cs typeface="Segoe UI" panose="020B0502040204020203" pitchFamily="34" charset="0"/>
            </a:endParaRPr>
          </a:p>
        </p:txBody>
      </p:sp>
      <p:graphicFrame>
        <p:nvGraphicFramePr>
          <p:cNvPr id="50" name="Diagram 49"/>
          <p:cNvGraphicFramePr/>
          <p:nvPr>
            <p:extLst>
              <p:ext uri="{D42A27DB-BD31-4B8C-83A1-F6EECF244321}">
                <p14:modId xmlns:p14="http://schemas.microsoft.com/office/powerpoint/2010/main" val="724773935"/>
              </p:ext>
            </p:extLst>
          </p:nvPr>
        </p:nvGraphicFramePr>
        <p:xfrm>
          <a:off x="380331" y="30379724"/>
          <a:ext cx="14438225" cy="116866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Picture 4"/>
          <p:cNvPicPr>
            <a:picLocks noChangeAspect="1"/>
          </p:cNvPicPr>
          <p:nvPr/>
        </p:nvPicPr>
        <p:blipFill>
          <a:blip r:embed="rId13"/>
          <a:stretch>
            <a:fillRect/>
          </a:stretch>
        </p:blipFill>
        <p:spPr>
          <a:xfrm>
            <a:off x="778886" y="20299927"/>
            <a:ext cx="13707180" cy="8291163"/>
          </a:xfrm>
          <a:prstGeom prst="rect">
            <a:avLst/>
          </a:prstGeom>
          <a:ln>
            <a:solidFill>
              <a:schemeClr val="tx1"/>
            </a:solidFill>
          </a:ln>
        </p:spPr>
      </p:pic>
      <p:pic>
        <p:nvPicPr>
          <p:cNvPr id="7" name="Picture 6"/>
          <p:cNvPicPr>
            <a:picLocks noChangeAspect="1"/>
          </p:cNvPicPr>
          <p:nvPr/>
        </p:nvPicPr>
        <p:blipFill>
          <a:blip r:embed="rId14"/>
          <a:stretch>
            <a:fillRect/>
          </a:stretch>
        </p:blipFill>
        <p:spPr>
          <a:xfrm>
            <a:off x="16170442" y="20299927"/>
            <a:ext cx="13716328" cy="8291163"/>
          </a:xfrm>
          <a:prstGeom prst="rect">
            <a:avLst/>
          </a:prstGeom>
          <a:ln>
            <a:solidFill>
              <a:schemeClr val="tx1"/>
            </a:solidFill>
          </a:ln>
        </p:spPr>
      </p:pic>
      <p:sp>
        <p:nvSpPr>
          <p:cNvPr id="9" name="TextBox 8"/>
          <p:cNvSpPr txBox="1"/>
          <p:nvPr/>
        </p:nvSpPr>
        <p:spPr>
          <a:xfrm>
            <a:off x="2384927" y="1200611"/>
            <a:ext cx="15659100" cy="3046988"/>
          </a:xfrm>
          <a:prstGeom prst="rect">
            <a:avLst/>
          </a:prstGeom>
          <a:noFill/>
        </p:spPr>
        <p:txBody>
          <a:bodyPr wrap="square" rtlCol="0">
            <a:spAutoFit/>
          </a:bodyPr>
          <a:lstStyle>
            <a:defPPr>
              <a:defRPr lang="en-US"/>
            </a:defPPr>
          </a:lstStyle>
          <a:p>
            <a:pPr algn="ctr"/>
            <a:r>
              <a:rPr lang="en-IE" sz="96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Top tips: </a:t>
            </a:r>
          </a:p>
          <a:p>
            <a:pPr algn="ctr"/>
            <a:r>
              <a:rPr lang="en-IE" sz="96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Variations and Mock-ups </a:t>
            </a:r>
            <a:r>
              <a:rPr lang="en-IE" sz="9600" b="1" dirty="0" smtClean="0">
                <a:latin typeface="Segoe UI" panose="020B0502040204020203" pitchFamily="34" charset="0"/>
                <a:ea typeface="Segoe UI" panose="020B0502040204020203" pitchFamily="34" charset="0"/>
                <a:cs typeface="Segoe UI" panose="020B0502040204020203" pitchFamily="34" charset="0"/>
              </a:rPr>
              <a:t> </a:t>
            </a:r>
            <a:endParaRPr lang="en-IE" sz="9600" b="1"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11"/>
          <p:cNvSpPr txBox="1"/>
          <p:nvPr/>
        </p:nvSpPr>
        <p:spPr>
          <a:xfrm>
            <a:off x="737766" y="28612566"/>
            <a:ext cx="13748300" cy="769441"/>
          </a:xfrm>
          <a:prstGeom prst="rect">
            <a:avLst/>
          </a:prstGeom>
          <a:noFill/>
        </p:spPr>
        <p:txBody>
          <a:bodyPr wrap="square" rtlCol="0">
            <a:spAutoFit/>
          </a:bodyPr>
          <a:lstStyle/>
          <a:p>
            <a:r>
              <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hlinkClick r:id="rId15"/>
              </a:rPr>
              <a:t>http://www.ema.europa.eu/ema/index.jsp?curl=pages/regulation/q_and_a/q_and_a_detail_000100.jsp&amp;mid=WC0b01ac058029bdd6</a:t>
            </a:r>
            <a:endPar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endParaRPr>
          </a:p>
        </p:txBody>
      </p:sp>
      <p:sp>
        <p:nvSpPr>
          <p:cNvPr id="13" name="TextBox 12"/>
          <p:cNvSpPr txBox="1"/>
          <p:nvPr/>
        </p:nvSpPr>
        <p:spPr>
          <a:xfrm>
            <a:off x="16100369" y="28597335"/>
            <a:ext cx="13716328" cy="769441"/>
          </a:xfrm>
          <a:prstGeom prst="rect">
            <a:avLst/>
          </a:prstGeom>
          <a:noFill/>
        </p:spPr>
        <p:txBody>
          <a:bodyPr wrap="square" rtlCol="0">
            <a:spAutoFit/>
          </a:bodyPr>
          <a:lstStyle/>
          <a:p>
            <a:r>
              <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hlinkClick r:id="rId16"/>
              </a:rPr>
              <a:t>http://www.ema.europa.eu/ema/index.jsp?curl=pages/regulation/q_and_a/q_and_a_detail_000101.jsp&amp;mid=WC0b01ac058029bdd7</a:t>
            </a:r>
            <a:endParaRPr lang="en-IE" sz="2200" kern="0" dirty="0">
              <a:solidFill>
                <a:prstClr val="black"/>
              </a:solidFill>
              <a:latin typeface="Segoe UI" panose="020B0502040204020203" pitchFamily="34" charset="0"/>
              <a:ea typeface="Verdana" panose="020B0604030504040204" pitchFamily="34" charset="0"/>
              <a:cs typeface="Segoe UI" panose="020B0502040204020203"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768</TotalTime>
  <Words>764</Words>
  <Application>Microsoft Office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Segoe UI</vt:lpstr>
      <vt:lpstr>Times New Roman</vt:lpstr>
      <vt:lpstr>Verdana</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HPRA A0 Portrait.indd</dc:title>
  <dc:creator>Oisin McManus</dc:creator>
  <cp:lastModifiedBy>Aoife Moroney-Ward</cp:lastModifiedBy>
  <cp:revision>65</cp:revision>
  <dcterms:created xsi:type="dcterms:W3CDTF">2018-04-11T10:28:56Z</dcterms:created>
  <dcterms:modified xsi:type="dcterms:W3CDTF">2018-07-04T10:36:31Z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2018-04-11T00:00:00Z</vt:filetime>
  </property>
  <property fmtid="{D5CDD505-2E9C-101B-9397-08002B2CF9AE}" pid="3" name="Creator">
    <vt:lpwstr>Adobe InDesign CC 13.1 (Macintosh)</vt:lpwstr>
  </property>
  <property fmtid="{D5CDD505-2E9C-101B-9397-08002B2CF9AE}" pid="4" name="LastSaved">
    <vt:filetime>2018-04-11T00:00:00Z</vt:filetime>
  </property>
</Properties>
</file>