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5143500" type="screen16x9"/>
  <p:notesSz cx="9753600" cy="7315200"/>
  <p:defaultTextStyle>
    <a:defPPr>
      <a:defRPr lang="en-US"/>
    </a:defPPr>
    <a:lvl1pPr marL="0" algn="l" defTabSz="76535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2676" algn="l" defTabSz="76535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65353" algn="l" defTabSz="76535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48029" algn="l" defTabSz="76535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30706" algn="l" defTabSz="76535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13382" algn="l" defTabSz="76535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96058" algn="l" defTabSz="76535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678735" algn="l" defTabSz="76535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061411" algn="l" defTabSz="765353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050" y="-1080"/>
      </p:cViewPr>
      <p:guideLst>
        <p:guide orient="horz" pos="2025"/>
        <p:guide pos="20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765353" rtl="0" eaLnBrk="1" latinLnBrk="0" hangingPunct="1">
        <a:spcBef>
          <a:spcPct val="0"/>
        </a:spcBef>
        <a:buNone/>
        <a:defRPr sz="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7007" indent="-287007" algn="l" defTabSz="76535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849" indent="-239173" algn="l" defTabSz="765353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56691" indent="-191338" algn="l" defTabSz="765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367" indent="-191338" algn="l" defTabSz="765353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2044" indent="-191338" algn="l" defTabSz="765353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4720" indent="-191338" algn="l" defTabSz="765353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87397" indent="-191338" algn="l" defTabSz="765353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73" indent="-191338" algn="l" defTabSz="765353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252749" indent="-191338" algn="l" defTabSz="765353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535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2676" algn="l" defTabSz="76535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5353" algn="l" defTabSz="76535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8029" algn="l" defTabSz="76535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0706" algn="l" defTabSz="76535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3382" algn="l" defTabSz="76535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6058" algn="l" defTabSz="76535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8735" algn="l" defTabSz="76535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61411" algn="l" defTabSz="765353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16933" y="4248151"/>
            <a:ext cx="9143891" cy="895350"/>
          </a:xfrm>
          <a:custGeom>
            <a:avLst/>
            <a:gdLst/>
            <a:ahLst/>
            <a:cxnLst/>
            <a:rect l="l" t="t" r="r" b="b"/>
            <a:pathLst>
              <a:path w="9753484" h="1066800">
                <a:moveTo>
                  <a:pt x="9753484" y="0"/>
                </a:moveTo>
                <a:lnTo>
                  <a:pt x="9753484" y="1066799"/>
                </a:lnTo>
                <a:lnTo>
                  <a:pt x="0" y="1066799"/>
                </a:lnTo>
                <a:lnTo>
                  <a:pt x="0" y="0"/>
                </a:lnTo>
                <a:lnTo>
                  <a:pt x="9753484" y="0"/>
                </a:lnTo>
                <a:close/>
              </a:path>
            </a:pathLst>
          </a:custGeom>
          <a:solidFill>
            <a:srgbClr val="2D806F"/>
          </a:solidFill>
        </p:spPr>
        <p:txBody>
          <a:bodyPr wrap="square" lIns="0" tIns="0" rIns="0" bIns="0" rtlCol="0">
            <a:noAutofit/>
          </a:bodyPr>
          <a:lstStyle/>
          <a:p>
            <a:r>
              <a:rPr lang="en-IE" dirty="0"/>
              <a:t>	</a:t>
            </a:r>
            <a:endParaRPr lang="en-IE" dirty="0" smtClean="0"/>
          </a:p>
          <a:p>
            <a:r>
              <a:rPr lang="en-IE" dirty="0">
                <a:solidFill>
                  <a:schemeClr val="bg1"/>
                </a:solidFill>
              </a:rPr>
              <a:t>	</a:t>
            </a:r>
            <a:r>
              <a:rPr lang="en-IE" dirty="0" smtClean="0">
                <a:solidFill>
                  <a:schemeClr val="bg1"/>
                </a:solidFill>
              </a:rPr>
              <a:t>Frances MacAodháin</a:t>
            </a:r>
          </a:p>
          <a:p>
            <a:r>
              <a:rPr lang="en-IE" dirty="0">
                <a:solidFill>
                  <a:schemeClr val="bg1"/>
                </a:solidFill>
              </a:rPr>
              <a:t>	</a:t>
            </a:r>
            <a:r>
              <a:rPr lang="en-IE" dirty="0" smtClean="0">
                <a:solidFill>
                  <a:schemeClr val="bg1"/>
                </a:solidFill>
              </a:rPr>
              <a:t>Department of Agriculture, Food and the Marine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7081243" y="4248152"/>
            <a:ext cx="2062758" cy="8886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308661" y="796974"/>
            <a:ext cx="3195904" cy="0"/>
          </a:xfrm>
          <a:custGeom>
            <a:avLst/>
            <a:gdLst/>
            <a:ahLst/>
            <a:cxnLst/>
            <a:rect l="l" t="t" r="r" b="b"/>
            <a:pathLst>
              <a:path w="3408964">
                <a:moveTo>
                  <a:pt x="0" y="0"/>
                </a:moveTo>
                <a:lnTo>
                  <a:pt x="3408964" y="0"/>
                </a:lnTo>
              </a:path>
            </a:pathLst>
          </a:custGeom>
          <a:ln w="39369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 txBox="1"/>
          <p:nvPr/>
        </p:nvSpPr>
        <p:spPr>
          <a:xfrm>
            <a:off x="1291828" y="1060787"/>
            <a:ext cx="3545248" cy="449163"/>
          </a:xfrm>
          <a:prstGeom prst="rect">
            <a:avLst/>
          </a:prstGeom>
        </p:spPr>
        <p:txBody>
          <a:bodyPr wrap="square" lIns="0" tIns="26734" rIns="0" bIns="0" rtlCol="0">
            <a:noAutofit/>
          </a:bodyPr>
          <a:lstStyle/>
          <a:p>
            <a:pPr marL="10630">
              <a:lnSpc>
                <a:spcPts val="4210"/>
              </a:lnSpc>
            </a:pPr>
            <a:r>
              <a:rPr sz="4100" spc="-213" dirty="0">
                <a:solidFill>
                  <a:srgbClr val="2D806F"/>
                </a:solidFill>
                <a:latin typeface="Droid Serif"/>
                <a:cs typeface="Droid Serif"/>
              </a:rPr>
              <a:t>P O S S I B L E</a:t>
            </a:r>
            <a:endParaRPr sz="4100" dirty="0">
              <a:latin typeface="Droid Serif"/>
              <a:cs typeface="Droid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57323" y="1060341"/>
            <a:ext cx="2318308" cy="449163"/>
          </a:xfrm>
          <a:prstGeom prst="rect">
            <a:avLst/>
          </a:prstGeom>
        </p:spPr>
        <p:txBody>
          <a:bodyPr wrap="square" lIns="0" tIns="26734" rIns="0" bIns="0" rtlCol="0">
            <a:noAutofit/>
          </a:bodyPr>
          <a:lstStyle/>
          <a:p>
            <a:pPr marL="10630">
              <a:lnSpc>
                <a:spcPts val="4210"/>
              </a:lnSpc>
            </a:pPr>
            <a:r>
              <a:rPr sz="4100" spc="-216" dirty="0">
                <a:solidFill>
                  <a:srgbClr val="2D806F"/>
                </a:solidFill>
                <a:latin typeface="Droid Serif"/>
                <a:cs typeface="Droid Serif"/>
              </a:rPr>
              <a:t>F U T U R</a:t>
            </a:r>
            <a:endParaRPr sz="4100" dirty="0">
              <a:latin typeface="Droid Serif"/>
              <a:cs typeface="Droid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94122" y="1060341"/>
            <a:ext cx="425689" cy="449163"/>
          </a:xfrm>
          <a:prstGeom prst="rect">
            <a:avLst/>
          </a:prstGeom>
        </p:spPr>
        <p:txBody>
          <a:bodyPr wrap="square" lIns="0" tIns="26734" rIns="0" bIns="0" rtlCol="0">
            <a:noAutofit/>
          </a:bodyPr>
          <a:lstStyle/>
          <a:p>
            <a:pPr marL="10630">
              <a:lnSpc>
                <a:spcPts val="4210"/>
              </a:lnSpc>
            </a:pPr>
            <a:r>
              <a:rPr sz="4100" dirty="0">
                <a:solidFill>
                  <a:srgbClr val="2D806F"/>
                </a:solidFill>
                <a:latin typeface="Droid Serif"/>
                <a:cs typeface="Droid Serif"/>
              </a:rPr>
              <a:t>E</a:t>
            </a:r>
            <a:endParaRPr sz="4100" dirty="0">
              <a:latin typeface="Droid Serif"/>
              <a:cs typeface="Droid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1829" y="1509504"/>
            <a:ext cx="4695389" cy="897880"/>
          </a:xfrm>
          <a:prstGeom prst="rect">
            <a:avLst/>
          </a:prstGeom>
        </p:spPr>
        <p:txBody>
          <a:bodyPr wrap="square" lIns="0" tIns="27690" rIns="0" bIns="0" rtlCol="0">
            <a:noAutofit/>
          </a:bodyPr>
          <a:lstStyle/>
          <a:p>
            <a:pPr marL="10630" marR="77013">
              <a:lnSpc>
                <a:spcPts val="4361"/>
              </a:lnSpc>
            </a:pPr>
            <a:r>
              <a:rPr sz="4100" spc="-191" dirty="0">
                <a:solidFill>
                  <a:srgbClr val="2D806F"/>
                </a:solidFill>
                <a:latin typeface="Droid Serif"/>
                <a:cs typeface="Droid Serif"/>
              </a:rPr>
              <a:t>N A T I O N A L</a:t>
            </a:r>
            <a:endParaRPr sz="4100" dirty="0">
              <a:latin typeface="Droid Serif"/>
              <a:cs typeface="Droid Serif"/>
            </a:endParaRPr>
          </a:p>
          <a:p>
            <a:pPr marL="10630">
              <a:lnSpc>
                <a:spcPts val="4055"/>
              </a:lnSpc>
            </a:pPr>
            <a:r>
              <a:rPr sz="4100" spc="-249" dirty="0">
                <a:solidFill>
                  <a:srgbClr val="2D806F"/>
                </a:solidFill>
                <a:latin typeface="Droid Serif"/>
                <a:cs typeface="Droid Serif"/>
              </a:rPr>
              <a:t>L E G I S L A T I O N</a:t>
            </a:r>
            <a:endParaRPr sz="4100" dirty="0">
              <a:latin typeface="Droid Serif"/>
              <a:cs typeface="Droid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31073" y="2775880"/>
            <a:ext cx="7547373" cy="660514"/>
          </a:xfrm>
          <a:prstGeom prst="rect">
            <a:avLst/>
          </a:prstGeom>
        </p:spPr>
        <p:txBody>
          <a:bodyPr wrap="square" lIns="0" tIns="11427" rIns="0" bIns="0" rtlCol="0">
            <a:noAutofit/>
          </a:bodyPr>
          <a:lstStyle/>
          <a:p>
            <a:pPr marL="10630">
              <a:lnSpc>
                <a:spcPts val="1800"/>
              </a:lnSpc>
            </a:pPr>
            <a:r>
              <a:rPr lang="en-IE" sz="1600" b="1" spc="300" dirty="0" smtClean="0">
                <a:solidFill>
                  <a:srgbClr val="212121"/>
                </a:solidFill>
                <a:latin typeface="Droid Serif"/>
                <a:cs typeface="Droid Serif"/>
              </a:rPr>
              <a:t>ARISING FROM THE NEW VETERINARY MEDICINAL PRODUCTS REGULATION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88238" y="2727423"/>
            <a:ext cx="462671" cy="192122"/>
          </a:xfrm>
          <a:prstGeom prst="rect">
            <a:avLst/>
          </a:prstGeom>
        </p:spPr>
        <p:txBody>
          <a:bodyPr wrap="square" lIns="0" tIns="11427" rIns="0" bIns="0" rtlCol="0">
            <a:noAutofit/>
          </a:bodyPr>
          <a:lstStyle/>
          <a:p>
            <a:pPr marL="10630">
              <a:lnSpc>
                <a:spcPts val="1800"/>
              </a:lnSpc>
            </a:pPr>
            <a:endParaRPr sz="1600" dirty="0">
              <a:latin typeface="Droid Serif"/>
              <a:cs typeface="Droid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07979" y="2968525"/>
            <a:ext cx="3607146" cy="192122"/>
          </a:xfrm>
          <a:prstGeom prst="rect">
            <a:avLst/>
          </a:prstGeom>
        </p:spPr>
        <p:txBody>
          <a:bodyPr wrap="square" lIns="0" tIns="11427" rIns="0" bIns="0" rtlCol="0">
            <a:noAutofit/>
          </a:bodyPr>
          <a:lstStyle/>
          <a:p>
            <a:pPr marL="10630">
              <a:lnSpc>
                <a:spcPts val="1800"/>
              </a:lnSpc>
            </a:pPr>
            <a:endParaRPr sz="1600" dirty="0">
              <a:latin typeface="Droid Serif"/>
              <a:cs typeface="Droid Serif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16718" y="4552950"/>
            <a:ext cx="5790616" cy="448547"/>
          </a:xfrm>
          <a:prstGeom prst="rect">
            <a:avLst/>
          </a:prstGeom>
        </p:spPr>
        <p:txBody>
          <a:bodyPr wrap="square" lIns="0" tIns="7441" rIns="0" bIns="0" rtlCol="0">
            <a:noAutofit/>
          </a:bodyPr>
          <a:lstStyle/>
          <a:p>
            <a:pPr marL="10630" marR="19253">
              <a:lnSpc>
                <a:spcPts val="1172"/>
              </a:lnSpc>
            </a:pP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565196" y="1589312"/>
            <a:ext cx="2544961" cy="23440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81" y="4406801"/>
            <a:ext cx="9143818" cy="736699"/>
          </a:xfrm>
          <a:custGeom>
            <a:avLst/>
            <a:gdLst/>
            <a:ahLst/>
            <a:cxnLst/>
            <a:rect l="l" t="t" r="r" b="b"/>
            <a:pathLst>
              <a:path w="9753406" h="1047749">
                <a:moveTo>
                  <a:pt x="9753406" y="0"/>
                </a:moveTo>
                <a:lnTo>
                  <a:pt x="0" y="0"/>
                </a:lnTo>
                <a:lnTo>
                  <a:pt x="0" y="1047749"/>
                </a:lnTo>
                <a:lnTo>
                  <a:pt x="9753406" y="1047749"/>
                </a:lnTo>
                <a:lnTo>
                  <a:pt x="9753406" y="0"/>
                </a:lnTo>
                <a:close/>
              </a:path>
            </a:pathLst>
          </a:custGeom>
          <a:solidFill>
            <a:srgbClr val="2D806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7467600" y="4353223"/>
            <a:ext cx="1676400" cy="7768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3771082" y="951011"/>
            <a:ext cx="3200250" cy="0"/>
          </a:xfrm>
          <a:custGeom>
            <a:avLst/>
            <a:gdLst/>
            <a:ahLst/>
            <a:cxnLst/>
            <a:rect l="l" t="t" r="r" b="b"/>
            <a:pathLst>
              <a:path w="3413600">
                <a:moveTo>
                  <a:pt x="0" y="0"/>
                </a:moveTo>
                <a:lnTo>
                  <a:pt x="3413600" y="0"/>
                </a:lnTo>
              </a:path>
            </a:pathLst>
          </a:custGeom>
          <a:ln w="39369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284306" y="202087"/>
            <a:ext cx="0" cy="366128"/>
          </a:xfrm>
          <a:custGeom>
            <a:avLst/>
            <a:gdLst/>
            <a:ahLst/>
            <a:cxnLst/>
            <a:rect l="l" t="t" r="r" b="b"/>
            <a:pathLst>
              <a:path h="520715">
                <a:moveTo>
                  <a:pt x="0" y="520715"/>
                </a:moveTo>
                <a:lnTo>
                  <a:pt x="0" y="0"/>
                </a:lnTo>
              </a:path>
            </a:pathLst>
          </a:custGeom>
          <a:ln w="31296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8886638" y="202205"/>
            <a:ext cx="0" cy="365893"/>
          </a:xfrm>
          <a:custGeom>
            <a:avLst/>
            <a:gdLst/>
            <a:ahLst/>
            <a:cxnLst/>
            <a:rect l="l" t="t" r="r" b="b"/>
            <a:pathLst>
              <a:path h="520381">
                <a:moveTo>
                  <a:pt x="0" y="520381"/>
                </a:moveTo>
                <a:lnTo>
                  <a:pt x="0" y="0"/>
                </a:lnTo>
              </a:path>
            </a:pathLst>
          </a:custGeom>
          <a:ln w="30962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296817" y="557659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0954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6817" y="212643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1287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352800" y="1140233"/>
            <a:ext cx="5521482" cy="3212990"/>
          </a:xfrm>
          <a:prstGeom prst="rect">
            <a:avLst/>
          </a:prstGeom>
        </p:spPr>
        <p:txBody>
          <a:bodyPr wrap="square" lIns="0" tIns="11719" rIns="0" bIns="0" rtlCol="0">
            <a:noAutofit/>
          </a:bodyPr>
          <a:lstStyle/>
          <a:p>
            <a:pPr marL="19723" marR="38506">
              <a:lnSpc>
                <a:spcPts val="6365"/>
              </a:lnSpc>
              <a:spcBef>
                <a:spcPts val="226"/>
              </a:spcBef>
            </a:pPr>
            <a:r>
              <a:rPr sz="4700" spc="-300" dirty="0" smtClean="0">
                <a:solidFill>
                  <a:srgbClr val="2D806F"/>
                </a:solidFill>
                <a:latin typeface="Droid Serif"/>
                <a:cs typeface="Droid Serif"/>
              </a:rPr>
              <a:t>O </a:t>
            </a:r>
            <a:r>
              <a:rPr sz="4700" spc="-300" dirty="0">
                <a:solidFill>
                  <a:srgbClr val="2D806F"/>
                </a:solidFill>
                <a:latin typeface="Droid Serif"/>
                <a:cs typeface="Droid Serif"/>
              </a:rPr>
              <a:t>V E R V I E W</a:t>
            </a:r>
            <a:endParaRPr sz="4700" dirty="0">
              <a:latin typeface="Droid Serif"/>
              <a:cs typeface="Droid Serif"/>
            </a:endParaRPr>
          </a:p>
          <a:p>
            <a:pPr marL="353530" marR="587330" indent="-342900">
              <a:lnSpc>
                <a:spcPct val="117229"/>
              </a:lnSpc>
              <a:spcBef>
                <a:spcPts val="420"/>
              </a:spcBef>
              <a:buFont typeface="Arial" panose="020B0604020202020204" pitchFamily="34" charset="0"/>
              <a:buChar char="•"/>
            </a:pPr>
            <a:r>
              <a:rPr lang="en-IE" sz="2000" spc="-85" dirty="0" smtClean="0">
                <a:solidFill>
                  <a:srgbClr val="212121"/>
                </a:solidFill>
                <a:latin typeface="Droid Serif"/>
                <a:cs typeface="Droid Serif"/>
              </a:rPr>
              <a:t>Giving effect to</a:t>
            </a:r>
            <a:r>
              <a:rPr sz="2000" spc="-85" dirty="0" smtClean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2000" spc="-85" dirty="0">
                <a:solidFill>
                  <a:srgbClr val="212121"/>
                </a:solidFill>
                <a:latin typeface="Droid Serif"/>
                <a:cs typeface="Droid Serif"/>
              </a:rPr>
              <a:t>EU law via </a:t>
            </a:r>
            <a:r>
              <a:rPr sz="2000" spc="-85" dirty="0" smtClean="0">
                <a:solidFill>
                  <a:srgbClr val="212121"/>
                </a:solidFill>
                <a:latin typeface="Droid Serif"/>
                <a:cs typeface="Droid Serif"/>
              </a:rPr>
              <a:t>national</a:t>
            </a:r>
            <a:r>
              <a:rPr lang="en-IE" sz="2000" spc="-85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2000" spc="-85" dirty="0" smtClean="0">
                <a:solidFill>
                  <a:srgbClr val="212121"/>
                </a:solidFill>
                <a:latin typeface="Droid Serif"/>
                <a:cs typeface="Droid Serif"/>
              </a:rPr>
              <a:t>legislation</a:t>
            </a:r>
            <a:endParaRPr sz="2000" dirty="0">
              <a:latin typeface="Droid Serif"/>
              <a:cs typeface="Droid Serif"/>
            </a:endParaRPr>
          </a:p>
          <a:p>
            <a:pPr marL="353530" marR="38506" indent="-342900">
              <a:lnSpc>
                <a:spcPts val="2733"/>
              </a:lnSpc>
              <a:spcBef>
                <a:spcPts val="136"/>
              </a:spcBef>
              <a:buFont typeface="Arial" panose="020B0604020202020204" pitchFamily="34" charset="0"/>
              <a:buChar char="•"/>
            </a:pPr>
            <a:r>
              <a:rPr sz="2000" spc="-85" dirty="0">
                <a:solidFill>
                  <a:srgbClr val="212121"/>
                </a:solidFill>
                <a:latin typeface="Droid Serif"/>
                <a:cs typeface="Droid Serif"/>
              </a:rPr>
              <a:t>What the new S.I. will do</a:t>
            </a:r>
            <a:endParaRPr sz="2000" dirty="0">
              <a:latin typeface="Droid Serif"/>
              <a:cs typeface="Droid Serif"/>
            </a:endParaRPr>
          </a:p>
          <a:p>
            <a:pPr marL="353530" marR="38506" indent="-342900">
              <a:lnSpc>
                <a:spcPct val="113484"/>
              </a:lnSpc>
              <a:buFont typeface="Arial" panose="020B0604020202020204" pitchFamily="34" charset="0"/>
              <a:buChar char="•"/>
            </a:pPr>
            <a:r>
              <a:rPr sz="2000" spc="-59" dirty="0" smtClean="0">
                <a:solidFill>
                  <a:srgbClr val="212121"/>
                </a:solidFill>
                <a:latin typeface="Droid Serif"/>
                <a:cs typeface="Droid Serif"/>
              </a:rPr>
              <a:t>Updat</a:t>
            </a:r>
            <a:r>
              <a:rPr lang="en-IE" sz="2000" spc="-59" dirty="0" smtClean="0">
                <a:solidFill>
                  <a:srgbClr val="212121"/>
                </a:solidFill>
                <a:latin typeface="Droid Serif"/>
                <a:cs typeface="Droid Serif"/>
              </a:rPr>
              <a:t>es to</a:t>
            </a:r>
            <a:r>
              <a:rPr sz="2000" spc="-59" dirty="0" smtClean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2000" spc="-59" dirty="0">
                <a:solidFill>
                  <a:srgbClr val="212121"/>
                </a:solidFill>
                <a:latin typeface="Droid Serif"/>
                <a:cs typeface="Droid Serif"/>
              </a:rPr>
              <a:t>Current Rules</a:t>
            </a:r>
            <a:endParaRPr sz="2000" dirty="0">
              <a:latin typeface="Droid Serif"/>
              <a:cs typeface="Droid Serif"/>
            </a:endParaRPr>
          </a:p>
          <a:p>
            <a:pPr marL="353530" indent="-342900">
              <a:lnSpc>
                <a:spcPct val="113484"/>
              </a:lnSpc>
              <a:spcBef>
                <a:spcPts val="88"/>
              </a:spcBef>
              <a:buFont typeface="Arial" panose="020B0604020202020204" pitchFamily="34" charset="0"/>
              <a:buChar char="•"/>
            </a:pPr>
            <a:r>
              <a:rPr sz="2000" spc="-60" dirty="0">
                <a:solidFill>
                  <a:srgbClr val="212121"/>
                </a:solidFill>
                <a:latin typeface="Droid Serif"/>
                <a:cs typeface="Droid Serif"/>
              </a:rPr>
              <a:t>New National Rules and Derogations</a:t>
            </a:r>
            <a:endParaRPr sz="2000" dirty="0">
              <a:latin typeface="Droid Serif"/>
              <a:cs typeface="Droid Serif"/>
            </a:endParaRPr>
          </a:p>
          <a:p>
            <a:pPr marL="353530" marR="38506" indent="-342900">
              <a:lnSpc>
                <a:spcPts val="2666"/>
              </a:lnSpc>
              <a:spcBef>
                <a:spcPts val="221"/>
              </a:spcBef>
              <a:buFont typeface="Arial" panose="020B0604020202020204" pitchFamily="34" charset="0"/>
              <a:buChar char="•"/>
            </a:pPr>
            <a:r>
              <a:rPr sz="2000" spc="-23" dirty="0">
                <a:solidFill>
                  <a:srgbClr val="212121"/>
                </a:solidFill>
                <a:latin typeface="Droid Serif"/>
                <a:cs typeface="Droid Serif"/>
              </a:rPr>
              <a:t>Next steps</a:t>
            </a:r>
            <a:endParaRPr sz="2000" dirty="0">
              <a:latin typeface="Droid Serif"/>
              <a:cs typeface="Droid Serif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4306" y="212643"/>
            <a:ext cx="8602331" cy="345015"/>
          </a:xfrm>
          <a:prstGeom prst="rect">
            <a:avLst/>
          </a:prstGeom>
        </p:spPr>
        <p:txBody>
          <a:bodyPr wrap="square" lIns="0" tIns="1177" rIns="0" bIns="0" rtlCol="0">
            <a:noAutofit/>
          </a:bodyPr>
          <a:lstStyle/>
          <a:p>
            <a:pPr>
              <a:lnSpc>
                <a:spcPts val="1004"/>
              </a:lnSpc>
            </a:pPr>
            <a:endParaRPr sz="1000" dirty="0"/>
          </a:p>
          <a:p>
            <a:pPr marL="144792">
              <a:lnSpc>
                <a:spcPct val="113484"/>
              </a:lnSpc>
            </a:pPr>
            <a:r>
              <a:rPr sz="1000" b="1" spc="-71" dirty="0">
                <a:solidFill>
                  <a:srgbClr val="212121"/>
                </a:solidFill>
                <a:latin typeface="Droid Serif"/>
                <a:cs typeface="Droid Serif"/>
              </a:rPr>
              <a:t>P O S S I B L E </a:t>
            </a:r>
            <a:r>
              <a:rPr lang="en-IE" sz="1000" b="1" spc="-71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71" dirty="0">
                <a:solidFill>
                  <a:srgbClr val="212121"/>
                </a:solidFill>
                <a:latin typeface="Droid Serif"/>
                <a:cs typeface="Droid Serif"/>
              </a:rPr>
              <a:t>F U T U R </a:t>
            </a:r>
            <a:r>
              <a:rPr sz="1000" b="1" spc="251" dirty="0">
                <a:solidFill>
                  <a:srgbClr val="212121"/>
                </a:solidFill>
                <a:latin typeface="Droid Serif"/>
                <a:cs typeface="Droid Serif"/>
              </a:rPr>
              <a:t>E</a:t>
            </a:r>
            <a:r>
              <a:rPr lang="en-IE" sz="1000" b="1" spc="251" dirty="0">
                <a:solidFill>
                  <a:srgbClr val="212121"/>
                </a:solidFill>
                <a:latin typeface="Droid Serif"/>
                <a:cs typeface="Droid Serif"/>
              </a:rPr>
              <a:t>  NATIONAL </a:t>
            </a:r>
            <a:r>
              <a:rPr sz="1000" b="1" spc="251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000" b="1" spc="-71" dirty="0">
                <a:solidFill>
                  <a:srgbClr val="212121"/>
                </a:solidFill>
                <a:latin typeface="Droid Serif"/>
                <a:cs typeface="Droid Serif"/>
              </a:rPr>
              <a:t>L E G I S L A T I O N</a:t>
            </a:r>
            <a:endParaRPr sz="1000" dirty="0">
              <a:latin typeface="Droid Serif"/>
              <a:cs typeface="Droid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284306" y="202087"/>
            <a:ext cx="0" cy="366128"/>
          </a:xfrm>
          <a:custGeom>
            <a:avLst/>
            <a:gdLst/>
            <a:ahLst/>
            <a:cxnLst/>
            <a:rect l="l" t="t" r="r" b="b"/>
            <a:pathLst>
              <a:path h="520715">
                <a:moveTo>
                  <a:pt x="0" y="520715"/>
                </a:moveTo>
                <a:lnTo>
                  <a:pt x="0" y="0"/>
                </a:lnTo>
              </a:path>
            </a:pathLst>
          </a:custGeom>
          <a:ln w="31296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8886638" y="202205"/>
            <a:ext cx="0" cy="365893"/>
          </a:xfrm>
          <a:custGeom>
            <a:avLst/>
            <a:gdLst/>
            <a:ahLst/>
            <a:cxnLst/>
            <a:rect l="l" t="t" r="r" b="b"/>
            <a:pathLst>
              <a:path h="520381">
                <a:moveTo>
                  <a:pt x="0" y="520381"/>
                </a:moveTo>
                <a:lnTo>
                  <a:pt x="0" y="0"/>
                </a:lnTo>
              </a:path>
            </a:pathLst>
          </a:custGeom>
          <a:ln w="30962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296817" y="557659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0954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96817" y="212643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1287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652036" y="2986645"/>
            <a:ext cx="7867026" cy="1419820"/>
          </a:xfrm>
          <a:custGeom>
            <a:avLst/>
            <a:gdLst/>
            <a:ahLst/>
            <a:cxnLst/>
            <a:rect l="l" t="t" r="r" b="b"/>
            <a:pathLst>
              <a:path w="8391494" h="2019300">
                <a:moveTo>
                  <a:pt x="8391494" y="0"/>
                </a:moveTo>
                <a:lnTo>
                  <a:pt x="8391494" y="2019300"/>
                </a:lnTo>
                <a:lnTo>
                  <a:pt x="0" y="2019300"/>
                </a:lnTo>
                <a:lnTo>
                  <a:pt x="0" y="0"/>
                </a:lnTo>
                <a:lnTo>
                  <a:pt x="8391494" y="0"/>
                </a:lnTo>
                <a:close/>
              </a:path>
            </a:pathLst>
          </a:custGeom>
          <a:solidFill>
            <a:srgbClr val="2D806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7661530" y="4487400"/>
            <a:ext cx="1482469" cy="649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2819400" y="819150"/>
            <a:ext cx="3200250" cy="0"/>
          </a:xfrm>
          <a:custGeom>
            <a:avLst/>
            <a:gdLst/>
            <a:ahLst/>
            <a:cxnLst/>
            <a:rect l="l" t="t" r="r" b="b"/>
            <a:pathLst>
              <a:path w="3413600">
                <a:moveTo>
                  <a:pt x="0" y="0"/>
                </a:moveTo>
                <a:lnTo>
                  <a:pt x="3413600" y="0"/>
                </a:lnTo>
              </a:path>
            </a:pathLst>
          </a:custGeom>
          <a:ln w="39369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2971800" y="971550"/>
            <a:ext cx="3450786" cy="10110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97927" indent="-1287297">
              <a:lnSpc>
                <a:spcPts val="4103"/>
              </a:lnSpc>
            </a:pPr>
            <a:r>
              <a:rPr sz="3000" spc="58" dirty="0">
                <a:solidFill>
                  <a:srgbClr val="2D806F"/>
                </a:solidFill>
                <a:latin typeface="Droid Serif"/>
                <a:cs typeface="Droid Serif"/>
              </a:rPr>
              <a:t>R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-225" dirty="0">
                <a:solidFill>
                  <a:srgbClr val="2D806F"/>
                </a:solidFill>
                <a:latin typeface="Droid Serif"/>
                <a:cs typeface="Droid Serif"/>
              </a:rPr>
              <a:t>E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dirty="0">
                <a:solidFill>
                  <a:srgbClr val="2D806F"/>
                </a:solidFill>
                <a:latin typeface="Droid Serif"/>
                <a:cs typeface="Droid Serif"/>
              </a:rPr>
              <a:t>G</a:t>
            </a:r>
            <a:r>
              <a:rPr sz="3000" spc="-299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dirty="0">
                <a:solidFill>
                  <a:srgbClr val="2D806F"/>
                </a:solidFill>
                <a:latin typeface="Droid Serif"/>
                <a:cs typeface="Droid Serif"/>
              </a:rPr>
              <a:t>U</a:t>
            </a:r>
            <a:r>
              <a:rPr sz="3000" spc="-255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-112" dirty="0">
                <a:solidFill>
                  <a:srgbClr val="2D806F"/>
                </a:solidFill>
                <a:latin typeface="Droid Serif"/>
                <a:cs typeface="Droid Serif"/>
              </a:rPr>
              <a:t>L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63" dirty="0">
                <a:solidFill>
                  <a:srgbClr val="2D806F"/>
                </a:solidFill>
                <a:latin typeface="Droid Serif"/>
                <a:cs typeface="Droid Serif"/>
              </a:rPr>
              <a:t>A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-55" dirty="0">
                <a:solidFill>
                  <a:srgbClr val="2D806F"/>
                </a:solidFill>
                <a:latin typeface="Droid Serif"/>
                <a:cs typeface="Droid Serif"/>
              </a:rPr>
              <a:t>T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-55" dirty="0">
                <a:solidFill>
                  <a:srgbClr val="2D806F"/>
                </a:solidFill>
                <a:latin typeface="Droid Serif"/>
                <a:cs typeface="Droid Serif"/>
              </a:rPr>
              <a:t>I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dirty="0">
                <a:solidFill>
                  <a:srgbClr val="2D806F"/>
                </a:solidFill>
                <a:latin typeface="Droid Serif"/>
                <a:cs typeface="Droid Serif"/>
              </a:rPr>
              <a:t>O</a:t>
            </a:r>
            <a:r>
              <a:rPr sz="3000" spc="-206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206" dirty="0">
                <a:solidFill>
                  <a:srgbClr val="2D806F"/>
                </a:solidFill>
                <a:latin typeface="Droid Serif"/>
                <a:cs typeface="Droid Serif"/>
              </a:rPr>
              <a:t>N</a:t>
            </a:r>
            <a:r>
              <a:rPr sz="3000" spc="69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endParaRPr sz="3000" dirty="0">
              <a:latin typeface="Droid Serif"/>
              <a:cs typeface="Droid Serif"/>
            </a:endParaRPr>
          </a:p>
          <a:p>
            <a:pPr marL="1297927">
              <a:lnSpc>
                <a:spcPts val="4103"/>
              </a:lnSpc>
            </a:pPr>
            <a:r>
              <a:rPr lang="en-IE" sz="3000" spc="59" dirty="0" smtClean="0">
                <a:solidFill>
                  <a:srgbClr val="2D806F"/>
                </a:solidFill>
                <a:latin typeface="Droid Serif"/>
                <a:cs typeface="Droid Serif"/>
              </a:rPr>
              <a:t>V</a:t>
            </a:r>
          </a:p>
          <a:p>
            <a:pPr>
              <a:lnSpc>
                <a:spcPts val="4103"/>
              </a:lnSpc>
            </a:pPr>
            <a:r>
              <a:rPr lang="en-IE" sz="3000" spc="-189" dirty="0" smtClean="0">
                <a:solidFill>
                  <a:srgbClr val="2D806F"/>
                </a:solidFill>
                <a:latin typeface="Droid Serif"/>
                <a:cs typeface="Droid Serif"/>
              </a:rPr>
              <a:t>   </a:t>
            </a:r>
            <a:r>
              <a:rPr sz="3000" spc="-189" dirty="0" smtClean="0">
                <a:solidFill>
                  <a:srgbClr val="2D806F"/>
                </a:solidFill>
                <a:latin typeface="Droid Serif"/>
                <a:cs typeface="Droid Serif"/>
              </a:rPr>
              <a:t>D </a:t>
            </a:r>
            <a:r>
              <a:rPr sz="3000" spc="-189" dirty="0">
                <a:solidFill>
                  <a:srgbClr val="2D806F"/>
                </a:solidFill>
                <a:latin typeface="Droid Serif"/>
                <a:cs typeface="Droid Serif"/>
              </a:rPr>
              <a:t>I R E C T I V </a:t>
            </a:r>
            <a:r>
              <a:rPr lang="en-IE" sz="3000" spc="-189" dirty="0" smtClean="0">
                <a:solidFill>
                  <a:srgbClr val="2D806F"/>
                </a:solidFill>
                <a:latin typeface="Droid Serif"/>
                <a:cs typeface="Droid Serif"/>
              </a:rPr>
              <a:t>E</a:t>
            </a:r>
            <a:endParaRPr sz="3000" dirty="0">
              <a:latin typeface="Droid Serif"/>
              <a:cs typeface="Droid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92329" y="3534973"/>
            <a:ext cx="2369202" cy="161582"/>
          </a:xfrm>
          <a:prstGeom prst="rect">
            <a:avLst/>
          </a:prstGeom>
        </p:spPr>
        <p:txBody>
          <a:bodyPr wrap="square" lIns="0" tIns="9620" rIns="0" bIns="0" rtlCol="0">
            <a:noAutofit/>
          </a:bodyPr>
          <a:lstStyle/>
          <a:p>
            <a:pPr marL="10630">
              <a:lnSpc>
                <a:spcPts val="1515"/>
              </a:lnSpc>
            </a:pPr>
            <a:endParaRPr sz="1300" dirty="0">
              <a:latin typeface="Droid Serif"/>
              <a:cs typeface="Droid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23938" y="3622038"/>
            <a:ext cx="2325600" cy="161582"/>
          </a:xfrm>
          <a:prstGeom prst="rect">
            <a:avLst/>
          </a:prstGeom>
        </p:spPr>
        <p:txBody>
          <a:bodyPr wrap="square" lIns="0" tIns="9620" rIns="0" bIns="0" rtlCol="0">
            <a:noAutofit/>
          </a:bodyPr>
          <a:lstStyle/>
          <a:p>
            <a:pPr marL="10630">
              <a:lnSpc>
                <a:spcPts val="1515"/>
              </a:lnSpc>
            </a:pPr>
            <a:endParaRPr sz="1300" dirty="0">
              <a:latin typeface="Droid Serif"/>
              <a:cs typeface="Droid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92329" y="3936809"/>
            <a:ext cx="2177817" cy="161582"/>
          </a:xfrm>
          <a:prstGeom prst="rect">
            <a:avLst/>
          </a:prstGeom>
        </p:spPr>
        <p:txBody>
          <a:bodyPr wrap="square" lIns="0" tIns="9620" rIns="0" bIns="0" rtlCol="0">
            <a:noAutofit/>
          </a:bodyPr>
          <a:lstStyle/>
          <a:p>
            <a:pPr marL="10630">
              <a:lnSpc>
                <a:spcPts val="1515"/>
              </a:lnSpc>
            </a:pPr>
            <a:endParaRPr sz="1300" dirty="0">
              <a:latin typeface="Droid Serif"/>
              <a:cs typeface="Droid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23938" y="4023873"/>
            <a:ext cx="2455995" cy="161582"/>
          </a:xfrm>
          <a:prstGeom prst="rect">
            <a:avLst/>
          </a:prstGeom>
        </p:spPr>
        <p:txBody>
          <a:bodyPr wrap="square" lIns="0" tIns="9620" rIns="0" bIns="0" rtlCol="0">
            <a:noAutofit/>
          </a:bodyPr>
          <a:lstStyle/>
          <a:p>
            <a:pPr marL="10630">
              <a:lnSpc>
                <a:spcPts val="1515"/>
              </a:lnSpc>
            </a:pPr>
            <a:endParaRPr sz="1300" dirty="0">
              <a:latin typeface="Droid Serif"/>
              <a:cs typeface="Droid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5092" y="2926705"/>
            <a:ext cx="7867026" cy="1573857"/>
          </a:xfrm>
          <a:prstGeom prst="rect">
            <a:avLst/>
          </a:prstGeom>
        </p:spPr>
        <p:txBody>
          <a:bodyPr wrap="square" lIns="0" tIns="1673" rIns="0" bIns="0" rtlCol="0">
            <a:noAutofit/>
          </a:bodyPr>
          <a:lstStyle/>
          <a:p>
            <a:pPr>
              <a:lnSpc>
                <a:spcPts val="418"/>
              </a:lnSpc>
            </a:pPr>
            <a:endParaRPr sz="400" dirty="0"/>
          </a:p>
        </p:txBody>
      </p:sp>
      <p:sp>
        <p:nvSpPr>
          <p:cNvPr id="2" name="object 2"/>
          <p:cNvSpPr txBox="1"/>
          <p:nvPr/>
        </p:nvSpPr>
        <p:spPr>
          <a:xfrm>
            <a:off x="284306" y="212643"/>
            <a:ext cx="8602331" cy="345015"/>
          </a:xfrm>
          <a:prstGeom prst="rect">
            <a:avLst/>
          </a:prstGeom>
        </p:spPr>
        <p:txBody>
          <a:bodyPr wrap="square" lIns="0" tIns="1177" rIns="0" bIns="0" rtlCol="0">
            <a:noAutofit/>
          </a:bodyPr>
          <a:lstStyle/>
          <a:p>
            <a:pPr>
              <a:lnSpc>
                <a:spcPts val="1004"/>
              </a:lnSpc>
            </a:pPr>
            <a:endParaRPr sz="1000" dirty="0"/>
          </a:p>
          <a:p>
            <a:pPr marL="144792">
              <a:lnSpc>
                <a:spcPct val="113484"/>
              </a:lnSpc>
            </a:pP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P O S S I B L E 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F U T U R E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N A T I O N A L 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L E G I S L A T I O N</a:t>
            </a:r>
            <a:endParaRPr sz="1000" dirty="0">
              <a:latin typeface="Droid Serif"/>
              <a:cs typeface="Droid Serif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88699" y="3051912"/>
            <a:ext cx="31348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solidFill>
                  <a:schemeClr val="bg1"/>
                </a:solidFill>
              </a:rPr>
              <a:t>REGULATION</a:t>
            </a:r>
          </a:p>
          <a:p>
            <a:r>
              <a:rPr lang="en-IE" sz="1600" dirty="0" smtClean="0">
                <a:solidFill>
                  <a:schemeClr val="bg1"/>
                </a:solidFill>
              </a:rPr>
              <a:t>Has binding legal force throughout every Member State and enters into force on a set date in all Member States</a:t>
            </a:r>
            <a:endParaRPr lang="en-IE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5441" y="3051913"/>
            <a:ext cx="34932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b="1" dirty="0" smtClean="0">
                <a:solidFill>
                  <a:schemeClr val="bg1"/>
                </a:solidFill>
              </a:rPr>
              <a:t>DIRECTIVE</a:t>
            </a:r>
          </a:p>
          <a:p>
            <a:r>
              <a:rPr lang="en-IE" sz="1600" dirty="0" smtClean="0">
                <a:solidFill>
                  <a:schemeClr val="bg1"/>
                </a:solidFill>
              </a:rPr>
              <a:t>Lays down certain results that must be achieved but each Member State is free to decide how to transpose directives into national law</a:t>
            </a:r>
            <a:endParaRPr lang="en-IE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117" y="4433590"/>
            <a:ext cx="9143882" cy="709909"/>
          </a:xfrm>
          <a:custGeom>
            <a:avLst/>
            <a:gdLst/>
            <a:ahLst/>
            <a:cxnLst/>
            <a:rect l="l" t="t" r="r" b="b"/>
            <a:pathLst>
              <a:path w="9753474" h="1009649">
                <a:moveTo>
                  <a:pt x="9753474" y="0"/>
                </a:moveTo>
                <a:lnTo>
                  <a:pt x="0" y="0"/>
                </a:lnTo>
                <a:lnTo>
                  <a:pt x="0" y="1009649"/>
                </a:lnTo>
                <a:lnTo>
                  <a:pt x="9753474" y="1009649"/>
                </a:lnTo>
                <a:lnTo>
                  <a:pt x="9753474" y="0"/>
                </a:lnTo>
                <a:close/>
              </a:path>
            </a:pathLst>
          </a:custGeom>
          <a:solidFill>
            <a:srgbClr val="2D806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7568724" y="4380012"/>
            <a:ext cx="1584205" cy="763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284306" y="202087"/>
            <a:ext cx="0" cy="366128"/>
          </a:xfrm>
          <a:custGeom>
            <a:avLst/>
            <a:gdLst/>
            <a:ahLst/>
            <a:cxnLst/>
            <a:rect l="l" t="t" r="r" b="b"/>
            <a:pathLst>
              <a:path h="520715">
                <a:moveTo>
                  <a:pt x="0" y="520715"/>
                </a:moveTo>
                <a:lnTo>
                  <a:pt x="0" y="0"/>
                </a:lnTo>
              </a:path>
            </a:pathLst>
          </a:custGeom>
          <a:ln w="31296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8886638" y="202205"/>
            <a:ext cx="0" cy="365893"/>
          </a:xfrm>
          <a:custGeom>
            <a:avLst/>
            <a:gdLst/>
            <a:ahLst/>
            <a:cxnLst/>
            <a:rect l="l" t="t" r="r" b="b"/>
            <a:pathLst>
              <a:path h="520381">
                <a:moveTo>
                  <a:pt x="0" y="520381"/>
                </a:moveTo>
                <a:lnTo>
                  <a:pt x="0" y="0"/>
                </a:lnTo>
              </a:path>
            </a:pathLst>
          </a:custGeom>
          <a:ln w="30962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296817" y="557659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0954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96817" y="212643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1287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4422949" y="877341"/>
            <a:ext cx="3200250" cy="0"/>
          </a:xfrm>
          <a:custGeom>
            <a:avLst/>
            <a:gdLst/>
            <a:ahLst/>
            <a:cxnLst/>
            <a:rect l="l" t="t" r="r" b="b"/>
            <a:pathLst>
              <a:path w="3413600">
                <a:moveTo>
                  <a:pt x="0" y="0"/>
                </a:moveTo>
                <a:lnTo>
                  <a:pt x="3413600" y="0"/>
                </a:lnTo>
              </a:path>
            </a:pathLst>
          </a:custGeom>
          <a:ln w="39369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267891" y="884039"/>
            <a:ext cx="3384352" cy="32146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 txBox="1"/>
          <p:nvPr/>
        </p:nvSpPr>
        <p:spPr>
          <a:xfrm>
            <a:off x="3935016" y="1114998"/>
            <a:ext cx="5056584" cy="602754"/>
          </a:xfrm>
          <a:prstGeom prst="rect">
            <a:avLst/>
          </a:prstGeom>
        </p:spPr>
        <p:txBody>
          <a:bodyPr wrap="square" lIns="0" tIns="18177" rIns="0" bIns="0" rtlCol="0">
            <a:noAutofit/>
          </a:bodyPr>
          <a:lstStyle/>
          <a:p>
            <a:pPr marL="10630">
              <a:lnSpc>
                <a:spcPts val="2863"/>
              </a:lnSpc>
            </a:pPr>
            <a:r>
              <a:rPr sz="2700" spc="300" dirty="0" smtClean="0">
                <a:solidFill>
                  <a:srgbClr val="2D806F"/>
                </a:solidFill>
                <a:latin typeface="Droid Serif"/>
                <a:cs typeface="Droid Serif"/>
              </a:rPr>
              <a:t>HOW</a:t>
            </a:r>
            <a:r>
              <a:rPr lang="en-IE" sz="2700" spc="300" dirty="0" smtClean="0">
                <a:solidFill>
                  <a:srgbClr val="2D806F"/>
                </a:solidFill>
                <a:latin typeface="Droid Serif"/>
                <a:cs typeface="Droid Serif"/>
              </a:rPr>
              <a:t> A NATIONAL SI SHOULD </a:t>
            </a:r>
            <a:r>
              <a:rPr lang="en-IE" sz="2700" spc="300" dirty="0" smtClean="0">
                <a:solidFill>
                  <a:srgbClr val="2D806F"/>
                </a:solidFill>
                <a:latin typeface="Droid Serif"/>
                <a:cs typeface="Droid Serif"/>
              </a:rPr>
              <a:t>GIVE EFFECT TO</a:t>
            </a:r>
            <a:r>
              <a:rPr lang="en-IE" sz="2700" spc="300" dirty="0" smtClean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lang="en-IE" sz="2700" spc="300" dirty="0" smtClean="0">
                <a:solidFill>
                  <a:srgbClr val="2D806F"/>
                </a:solidFill>
                <a:latin typeface="Droid Serif"/>
                <a:cs typeface="Droid Serif"/>
              </a:rPr>
              <a:t>A REGULATION </a:t>
            </a:r>
            <a:endParaRPr sz="2700" spc="300" dirty="0">
              <a:latin typeface="Droid Serif"/>
              <a:cs typeface="Droid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31248" y="1114998"/>
            <a:ext cx="359656" cy="305373"/>
          </a:xfrm>
          <a:prstGeom prst="rect">
            <a:avLst/>
          </a:prstGeom>
        </p:spPr>
        <p:txBody>
          <a:bodyPr wrap="square" lIns="0" tIns="18177" rIns="0" bIns="0" rtlCol="0">
            <a:noAutofit/>
          </a:bodyPr>
          <a:lstStyle/>
          <a:p>
            <a:pPr marL="10630">
              <a:lnSpc>
                <a:spcPts val="2863"/>
              </a:lnSpc>
            </a:pPr>
            <a:endParaRPr sz="2700" dirty="0">
              <a:latin typeface="Droid Serif"/>
              <a:cs typeface="Droid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08778" y="1114998"/>
            <a:ext cx="2514501" cy="305373"/>
          </a:xfrm>
          <a:prstGeom prst="rect">
            <a:avLst/>
          </a:prstGeom>
        </p:spPr>
        <p:txBody>
          <a:bodyPr wrap="square" lIns="0" tIns="18177" rIns="0" bIns="0" rtlCol="0">
            <a:noAutofit/>
          </a:bodyPr>
          <a:lstStyle/>
          <a:p>
            <a:pPr marL="10630">
              <a:lnSpc>
                <a:spcPts val="2863"/>
              </a:lnSpc>
            </a:pPr>
            <a:endParaRPr sz="2700" dirty="0">
              <a:latin typeface="Droid Serif"/>
              <a:cs typeface="Droid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39572" y="1717752"/>
            <a:ext cx="729153" cy="305373"/>
          </a:xfrm>
          <a:prstGeom prst="rect">
            <a:avLst/>
          </a:prstGeom>
        </p:spPr>
        <p:txBody>
          <a:bodyPr wrap="square" lIns="0" tIns="18177" rIns="0" bIns="0" rtlCol="0">
            <a:noAutofit/>
          </a:bodyPr>
          <a:lstStyle/>
          <a:p>
            <a:pPr marL="10630">
              <a:lnSpc>
                <a:spcPts val="2863"/>
              </a:lnSpc>
            </a:pPr>
            <a:endParaRPr sz="2700" dirty="0">
              <a:latin typeface="Droid Serif"/>
              <a:cs typeface="Droid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86590" y="1717752"/>
            <a:ext cx="631643" cy="305373"/>
          </a:xfrm>
          <a:prstGeom prst="rect">
            <a:avLst/>
          </a:prstGeom>
        </p:spPr>
        <p:txBody>
          <a:bodyPr wrap="square" lIns="0" tIns="18177" rIns="0" bIns="0" rtlCol="0">
            <a:noAutofit/>
          </a:bodyPr>
          <a:lstStyle/>
          <a:p>
            <a:pPr marL="10630">
              <a:lnSpc>
                <a:spcPts val="2863"/>
              </a:lnSpc>
            </a:pPr>
            <a:endParaRPr sz="2700" dirty="0">
              <a:latin typeface="Droid Serif"/>
              <a:cs typeface="Droid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96018" y="2266950"/>
            <a:ext cx="4134463" cy="2050644"/>
          </a:xfrm>
          <a:prstGeom prst="rect">
            <a:avLst/>
          </a:prstGeom>
        </p:spPr>
        <p:txBody>
          <a:bodyPr wrap="square" lIns="0" tIns="18947" rIns="0" bIns="0" rtlCol="0">
            <a:noAutofit/>
          </a:bodyPr>
          <a:lstStyle/>
          <a:p>
            <a:pPr marL="10630" marR="27873">
              <a:lnSpc>
                <a:spcPts val="2984"/>
              </a:lnSpc>
            </a:pPr>
            <a:r>
              <a:rPr sz="1800" dirty="0" smtClean="0">
                <a:latin typeface="Arial"/>
                <a:cs typeface="Arial"/>
              </a:rPr>
              <a:t>1</a:t>
            </a:r>
            <a:r>
              <a:rPr sz="1800" dirty="0">
                <a:latin typeface="Arial"/>
                <a:cs typeface="Arial"/>
              </a:rPr>
              <a:t>. Define the national competent </a:t>
            </a:r>
          </a:p>
          <a:p>
            <a:pPr marL="146161" marR="274484">
              <a:lnSpc>
                <a:spcPts val="2021"/>
              </a:lnSpc>
              <a:spcBef>
                <a:spcPts val="426"/>
              </a:spcBef>
            </a:pPr>
            <a:r>
              <a:rPr sz="1800" dirty="0">
                <a:latin typeface="Arial"/>
                <a:cs typeface="Arial"/>
              </a:rPr>
              <a:t>authorities, the controls and the </a:t>
            </a:r>
          </a:p>
          <a:p>
            <a:pPr marL="146161" marR="274484">
              <a:lnSpc>
                <a:spcPts val="2021"/>
              </a:lnSpc>
              <a:spcBef>
                <a:spcPts val="426"/>
              </a:spcBef>
            </a:pPr>
            <a:r>
              <a:rPr sz="1800" dirty="0">
                <a:latin typeface="Arial"/>
                <a:cs typeface="Arial"/>
              </a:rPr>
              <a:t>sanctions</a:t>
            </a:r>
          </a:p>
          <a:p>
            <a:pPr marL="146161">
              <a:lnSpc>
                <a:spcPts val="2021"/>
              </a:lnSpc>
              <a:spcBef>
                <a:spcPts val="439"/>
              </a:spcBef>
            </a:pPr>
            <a:r>
              <a:rPr sz="1800" dirty="0">
                <a:latin typeface="Arial"/>
                <a:cs typeface="Arial"/>
              </a:rPr>
              <a:t>2. Where the regulation refers to </a:t>
            </a:r>
          </a:p>
          <a:p>
            <a:pPr marL="146161">
              <a:lnSpc>
                <a:spcPts val="2021"/>
              </a:lnSpc>
              <a:spcBef>
                <a:spcPts val="426"/>
              </a:spcBef>
            </a:pPr>
            <a:r>
              <a:rPr sz="1800" dirty="0">
                <a:latin typeface="Arial"/>
                <a:cs typeface="Arial"/>
              </a:rPr>
              <a:t>national rules or derogations, </a:t>
            </a:r>
            <a:r>
              <a:rPr sz="1800" dirty="0" smtClean="0">
                <a:latin typeface="Arial"/>
                <a:cs typeface="Arial"/>
              </a:rPr>
              <a:t>these</a:t>
            </a:r>
            <a:r>
              <a:rPr lang="en-IE" sz="1800" dirty="0" smtClean="0">
                <a:latin typeface="Arial"/>
                <a:cs typeface="Arial"/>
              </a:rPr>
              <a:t> </a:t>
            </a:r>
            <a:r>
              <a:rPr lang="en-IE" sz="1800" dirty="0" smtClean="0">
                <a:latin typeface="Arial"/>
                <a:cs typeface="Arial"/>
              </a:rPr>
              <a:t>should </a:t>
            </a:r>
            <a:r>
              <a:rPr sz="1800" dirty="0" smtClean="0">
                <a:latin typeface="Arial"/>
                <a:cs typeface="Arial"/>
              </a:rPr>
              <a:t>be </a:t>
            </a:r>
            <a:r>
              <a:rPr sz="1800" dirty="0">
                <a:latin typeface="Arial"/>
                <a:cs typeface="Arial"/>
              </a:rPr>
              <a:t>provided for.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084232" y="3602058"/>
            <a:ext cx="466989" cy="206521"/>
          </a:xfrm>
          <a:prstGeom prst="rect">
            <a:avLst/>
          </a:prstGeom>
        </p:spPr>
        <p:txBody>
          <a:bodyPr wrap="square" lIns="0" tIns="11985" rIns="0" bIns="0" rtlCol="0">
            <a:noAutofit/>
          </a:bodyPr>
          <a:lstStyle/>
          <a:p>
            <a:pPr marL="10630">
              <a:lnSpc>
                <a:spcPts val="1887"/>
              </a:lnSpc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4306" y="212643"/>
            <a:ext cx="8602331" cy="345015"/>
          </a:xfrm>
          <a:prstGeom prst="rect">
            <a:avLst/>
          </a:prstGeom>
        </p:spPr>
        <p:txBody>
          <a:bodyPr wrap="square" lIns="0" tIns="1177" rIns="0" bIns="0" rtlCol="0">
            <a:noAutofit/>
          </a:bodyPr>
          <a:lstStyle/>
          <a:p>
            <a:pPr>
              <a:lnSpc>
                <a:spcPts val="1004"/>
              </a:lnSpc>
            </a:pPr>
            <a:endParaRPr sz="1000" dirty="0"/>
          </a:p>
          <a:p>
            <a:pPr marL="144792">
              <a:lnSpc>
                <a:spcPct val="113484"/>
              </a:lnSpc>
            </a:pP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P O S S I B L E 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F U T U R E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N A T I O N A L 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L E G I S L A T I O N</a:t>
            </a:r>
            <a:endParaRPr sz="1000" dirty="0">
              <a:latin typeface="Droid Serif"/>
              <a:cs typeface="Droid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30"/>
          <p:cNvSpPr/>
          <p:nvPr/>
        </p:nvSpPr>
        <p:spPr>
          <a:xfrm>
            <a:off x="644" y="4433590"/>
            <a:ext cx="9143356" cy="709909"/>
          </a:xfrm>
          <a:custGeom>
            <a:avLst/>
            <a:gdLst/>
            <a:ahLst/>
            <a:cxnLst/>
            <a:rect l="l" t="t" r="r" b="b"/>
            <a:pathLst>
              <a:path w="9752913" h="1009649">
                <a:moveTo>
                  <a:pt x="9752913" y="0"/>
                </a:moveTo>
                <a:lnTo>
                  <a:pt x="0" y="0"/>
                </a:lnTo>
                <a:lnTo>
                  <a:pt x="0" y="1009649"/>
                </a:lnTo>
                <a:lnTo>
                  <a:pt x="9752913" y="1009649"/>
                </a:lnTo>
                <a:lnTo>
                  <a:pt x="9752913" y="0"/>
                </a:lnTo>
                <a:close/>
              </a:path>
            </a:pathLst>
          </a:custGeom>
          <a:solidFill>
            <a:srgbClr val="2D806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7108031" y="4393407"/>
            <a:ext cx="2035969" cy="7500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284306" y="202087"/>
            <a:ext cx="0" cy="366128"/>
          </a:xfrm>
          <a:custGeom>
            <a:avLst/>
            <a:gdLst/>
            <a:ahLst/>
            <a:cxnLst/>
            <a:rect l="l" t="t" r="r" b="b"/>
            <a:pathLst>
              <a:path h="520715">
                <a:moveTo>
                  <a:pt x="0" y="520715"/>
                </a:moveTo>
                <a:lnTo>
                  <a:pt x="0" y="0"/>
                </a:lnTo>
              </a:path>
            </a:pathLst>
          </a:custGeom>
          <a:ln w="31296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8886638" y="202205"/>
            <a:ext cx="0" cy="365893"/>
          </a:xfrm>
          <a:custGeom>
            <a:avLst/>
            <a:gdLst/>
            <a:ahLst/>
            <a:cxnLst/>
            <a:rect l="l" t="t" r="r" b="b"/>
            <a:pathLst>
              <a:path h="520381">
                <a:moveTo>
                  <a:pt x="0" y="520381"/>
                </a:moveTo>
                <a:lnTo>
                  <a:pt x="0" y="0"/>
                </a:lnTo>
              </a:path>
            </a:pathLst>
          </a:custGeom>
          <a:ln w="30962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296817" y="557659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0954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296817" y="212643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1287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2880286" y="1372939"/>
            <a:ext cx="3195904" cy="0"/>
          </a:xfrm>
          <a:custGeom>
            <a:avLst/>
            <a:gdLst/>
            <a:ahLst/>
            <a:cxnLst/>
            <a:rect l="l" t="t" r="r" b="b"/>
            <a:pathLst>
              <a:path w="3408964">
                <a:moveTo>
                  <a:pt x="0" y="0"/>
                </a:moveTo>
                <a:lnTo>
                  <a:pt x="3408964" y="0"/>
                </a:lnTo>
              </a:path>
            </a:pathLst>
          </a:custGeom>
          <a:ln w="39369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 txBox="1"/>
          <p:nvPr/>
        </p:nvSpPr>
        <p:spPr>
          <a:xfrm>
            <a:off x="518432" y="939630"/>
            <a:ext cx="3124881" cy="395250"/>
          </a:xfrm>
          <a:prstGeom prst="rect">
            <a:avLst/>
          </a:prstGeom>
        </p:spPr>
        <p:txBody>
          <a:bodyPr wrap="square" lIns="0" tIns="23518" rIns="0" bIns="0" rtlCol="0">
            <a:noAutofit/>
          </a:bodyPr>
          <a:lstStyle/>
          <a:p>
            <a:pPr marL="10630">
              <a:lnSpc>
                <a:spcPts val="3704"/>
              </a:lnSpc>
            </a:pPr>
            <a:endParaRPr sz="3300" b="1" dirty="0">
              <a:latin typeface="Droid Serif"/>
              <a:cs typeface="Droid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43001" y="745625"/>
            <a:ext cx="6715124" cy="395250"/>
          </a:xfrm>
          <a:prstGeom prst="rect">
            <a:avLst/>
          </a:prstGeom>
        </p:spPr>
        <p:txBody>
          <a:bodyPr wrap="square" lIns="0" tIns="23518" rIns="0" bIns="0" rtlCol="0">
            <a:noAutofit/>
          </a:bodyPr>
          <a:lstStyle/>
          <a:p>
            <a:pPr marL="10630">
              <a:lnSpc>
                <a:spcPts val="3704"/>
              </a:lnSpc>
            </a:pPr>
            <a:r>
              <a:rPr lang="en-IE" sz="3300" b="1" spc="-181" dirty="0">
                <a:solidFill>
                  <a:srgbClr val="2D806F"/>
                </a:solidFill>
                <a:latin typeface="Droid Serif"/>
                <a:cs typeface="Droid Serif"/>
              </a:rPr>
              <a:t>UPDATING CURRENT RULES</a:t>
            </a:r>
            <a:endParaRPr sz="3300" b="1" dirty="0">
              <a:latin typeface="Droid Serif"/>
              <a:cs typeface="Droid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81548" y="939629"/>
            <a:ext cx="1941622" cy="395250"/>
          </a:xfrm>
          <a:prstGeom prst="rect">
            <a:avLst/>
          </a:prstGeom>
        </p:spPr>
        <p:txBody>
          <a:bodyPr wrap="square" lIns="0" tIns="23518" rIns="0" bIns="0" rtlCol="0">
            <a:noAutofit/>
          </a:bodyPr>
          <a:lstStyle/>
          <a:p>
            <a:pPr marL="10630">
              <a:lnSpc>
                <a:spcPts val="3704"/>
              </a:lnSpc>
            </a:pPr>
            <a:endParaRPr sz="3300" b="1" dirty="0">
              <a:latin typeface="Droid Serif"/>
              <a:cs typeface="Droid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81220" y="939630"/>
            <a:ext cx="375454" cy="395250"/>
          </a:xfrm>
          <a:prstGeom prst="rect">
            <a:avLst/>
          </a:prstGeom>
        </p:spPr>
        <p:txBody>
          <a:bodyPr wrap="square" lIns="0" tIns="23518" rIns="0" bIns="0" rtlCol="0">
            <a:noAutofit/>
          </a:bodyPr>
          <a:lstStyle/>
          <a:p>
            <a:pPr marL="10630">
              <a:lnSpc>
                <a:spcPts val="3704"/>
              </a:lnSpc>
            </a:pPr>
            <a:endParaRPr sz="3600" dirty="0">
              <a:latin typeface="Droid Serif"/>
              <a:cs typeface="Droid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522769" y="939630"/>
            <a:ext cx="389705" cy="395250"/>
          </a:xfrm>
          <a:prstGeom prst="rect">
            <a:avLst/>
          </a:prstGeom>
        </p:spPr>
        <p:txBody>
          <a:bodyPr wrap="square" lIns="0" tIns="23518" rIns="0" bIns="0" rtlCol="0">
            <a:noAutofit/>
          </a:bodyPr>
          <a:lstStyle/>
          <a:p>
            <a:pPr marL="10630">
              <a:lnSpc>
                <a:spcPts val="3704"/>
              </a:lnSpc>
            </a:pPr>
            <a:endParaRPr sz="3600" dirty="0">
              <a:latin typeface="Droid Serif"/>
              <a:cs typeface="Droid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5344" y="1542087"/>
            <a:ext cx="1869281" cy="208262"/>
          </a:xfrm>
          <a:prstGeom prst="rect">
            <a:avLst/>
          </a:prstGeom>
        </p:spPr>
        <p:txBody>
          <a:bodyPr wrap="square" lIns="0" tIns="12383" rIns="0" bIns="0" rtlCol="0">
            <a:noAutofit/>
          </a:bodyPr>
          <a:lstStyle/>
          <a:p>
            <a:pPr marL="10630">
              <a:lnSpc>
                <a:spcPts val="1950"/>
              </a:lnSpc>
            </a:pPr>
            <a:r>
              <a:rPr sz="1800" b="1" spc="-128" dirty="0">
                <a:solidFill>
                  <a:srgbClr val="212121"/>
                </a:solidFill>
                <a:latin typeface="Droid Serif"/>
                <a:cs typeface="Droid Serif"/>
              </a:rPr>
              <a:t>C U R R E N T</a:t>
            </a:r>
            <a:endParaRPr sz="1800" dirty="0">
              <a:latin typeface="Droid Serif"/>
              <a:cs typeface="Droid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64417" y="1550874"/>
            <a:ext cx="2825432" cy="208262"/>
          </a:xfrm>
          <a:prstGeom prst="rect">
            <a:avLst/>
          </a:prstGeom>
        </p:spPr>
        <p:txBody>
          <a:bodyPr wrap="square" lIns="0" tIns="12383" rIns="0" bIns="0" rtlCol="0">
            <a:noAutofit/>
          </a:bodyPr>
          <a:lstStyle/>
          <a:p>
            <a:pPr marL="10630">
              <a:lnSpc>
                <a:spcPts val="1950"/>
              </a:lnSpc>
            </a:pPr>
            <a:r>
              <a:rPr sz="1800" b="1" spc="-155" dirty="0">
                <a:solidFill>
                  <a:srgbClr val="212121"/>
                </a:solidFill>
                <a:latin typeface="Droid Serif"/>
                <a:cs typeface="Droid Serif"/>
              </a:rPr>
              <a:t>D I F F E R E N C E S</a:t>
            </a:r>
            <a:endParaRPr sz="1800" dirty="0">
              <a:latin typeface="Droid Serif"/>
              <a:cs typeface="Droid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2302" y="1858521"/>
            <a:ext cx="4551977" cy="1773681"/>
          </a:xfrm>
          <a:prstGeom prst="rect">
            <a:avLst/>
          </a:prstGeom>
        </p:spPr>
        <p:txBody>
          <a:bodyPr wrap="square" lIns="0" tIns="12623" rIns="0" bIns="0" rtlCol="0">
            <a:noAutofit/>
          </a:bodyPr>
          <a:lstStyle/>
          <a:p>
            <a:pPr marL="296380" marR="34969" indent="-285750">
              <a:lnSpc>
                <a:spcPts val="1988"/>
              </a:lnSpc>
              <a:buFont typeface="Arial" panose="020B0604020202020204" pitchFamily="34" charset="0"/>
              <a:buChar char="•"/>
            </a:pPr>
            <a:r>
              <a:rPr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Unlimited duration</a:t>
            </a:r>
          </a:p>
          <a:p>
            <a:pPr marL="296380" marR="34969" indent="-285750">
              <a:lnSpc>
                <a:spcPct val="113484"/>
              </a:lnSpc>
              <a:buFont typeface="Arial" panose="020B0604020202020204" pitchFamily="34" charset="0"/>
              <a:buChar char="•"/>
            </a:pPr>
            <a:r>
              <a:rPr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no more </a:t>
            </a:r>
            <a:r>
              <a:rPr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periodic</a:t>
            </a:r>
            <a:r>
              <a:rPr lang="en-IE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safety</a:t>
            </a:r>
            <a:r>
              <a:rPr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update reports</a:t>
            </a:r>
          </a:p>
          <a:p>
            <a:pPr marL="296380" marR="1585289" indent="-285750">
              <a:lnSpc>
                <a:spcPct val="116094"/>
              </a:lnSpc>
              <a:spcBef>
                <a:spcPts val="54"/>
              </a:spcBef>
              <a:buFont typeface="Arial" panose="020B0604020202020204" pitchFamily="34" charset="0"/>
              <a:buChar char="•"/>
            </a:pPr>
            <a:r>
              <a:rPr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Valid throughout the </a:t>
            </a:r>
            <a:r>
              <a:rPr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</a:t>
            </a:r>
            <a:endParaRPr lang="en-IE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96380" marR="1585289" indent="-285750">
              <a:lnSpc>
                <a:spcPct val="116094"/>
              </a:lnSpc>
              <a:spcBef>
                <a:spcPts val="54"/>
              </a:spcBef>
              <a:buFont typeface="Arial" panose="020B0604020202020204" pitchFamily="34" charset="0"/>
              <a:buChar char="•"/>
            </a:pPr>
            <a:r>
              <a:rPr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Internet </a:t>
            </a:r>
            <a:r>
              <a:rPr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sales</a:t>
            </a:r>
          </a:p>
          <a:p>
            <a:pPr marL="296380" indent="-285750">
              <a:lnSpc>
                <a:spcPct val="116094"/>
              </a:lnSpc>
              <a:buFont typeface="Arial" panose="020B0604020202020204" pitchFamily="34" charset="0"/>
              <a:buChar char="•"/>
            </a:pPr>
            <a:r>
              <a:rPr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More complex, clinical diagnosis requirement, metaphylaxis, </a:t>
            </a:r>
            <a:r>
              <a:rPr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prophylaxis,</a:t>
            </a:r>
            <a:endParaRPr lang="en-IE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96380" indent="-285750">
              <a:lnSpc>
                <a:spcPct val="116094"/>
              </a:lnSpc>
              <a:buFont typeface="Arial" panose="020B0604020202020204" pitchFamily="34" charset="0"/>
              <a:buChar char="•"/>
            </a:pPr>
            <a:r>
              <a:rPr lang="en-IE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Aiming to increase availability</a:t>
            </a:r>
            <a:endParaRPr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5467" y="1858521"/>
            <a:ext cx="2604864" cy="2034875"/>
          </a:xfrm>
          <a:prstGeom prst="rect">
            <a:avLst/>
          </a:prstGeom>
        </p:spPr>
        <p:txBody>
          <a:bodyPr wrap="square" lIns="0" tIns="12623" rIns="0" bIns="0" rtlCol="0">
            <a:noAutofit/>
          </a:bodyPr>
          <a:lstStyle/>
          <a:p>
            <a:pPr marL="296380" marR="33687" indent="-285750">
              <a:lnSpc>
                <a:spcPts val="1988"/>
              </a:lnSpc>
              <a:buFont typeface="Arial" panose="020B0604020202020204" pitchFamily="34" charset="0"/>
              <a:buChar char="•"/>
            </a:pPr>
            <a:r>
              <a:rPr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Application </a:t>
            </a:r>
            <a:r>
              <a:rPr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process</a:t>
            </a:r>
          </a:p>
          <a:p>
            <a:pPr marL="296380" marR="117083" indent="-285750">
              <a:lnSpc>
                <a:spcPct val="116094"/>
              </a:lnSpc>
              <a:buFont typeface="Arial" pitchFamily="34" charset="0"/>
              <a:buChar char="•"/>
            </a:pPr>
            <a:r>
              <a:rPr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Pharmacovigilance</a:t>
            </a:r>
            <a:endParaRPr lang="en-IE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96380" marR="117083" indent="-285750">
              <a:lnSpc>
                <a:spcPct val="116094"/>
              </a:lnSpc>
              <a:buFont typeface="Arial" pitchFamily="34" charset="0"/>
              <a:buChar char="•"/>
            </a:pPr>
            <a:r>
              <a:rPr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Wholesaling </a:t>
            </a:r>
            <a:endParaRPr lang="en-IE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96380" marR="117083" indent="-285750">
              <a:lnSpc>
                <a:spcPct val="116094"/>
              </a:lnSpc>
              <a:buFont typeface="Arial" pitchFamily="34" charset="0"/>
              <a:buChar char="•"/>
            </a:pPr>
            <a:r>
              <a:rPr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Retailing </a:t>
            </a:r>
            <a:endParaRPr lang="en-IE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96380" marR="117083" indent="-285750">
              <a:lnSpc>
                <a:spcPct val="116094"/>
              </a:lnSpc>
              <a:buFont typeface="Arial" pitchFamily="34" charset="0"/>
              <a:buChar char="•"/>
            </a:pPr>
            <a:r>
              <a:rPr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Prescribing and dispensing </a:t>
            </a:r>
            <a:endParaRPr lang="en-IE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96380" marR="117083" indent="-285750">
              <a:lnSpc>
                <a:spcPct val="116094"/>
              </a:lnSpc>
              <a:buFont typeface="Arial" pitchFamily="34" charset="0"/>
              <a:buChar char="•"/>
            </a:pPr>
            <a:r>
              <a:rPr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Cascade </a:t>
            </a:r>
            <a:r>
              <a:rPr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</a:t>
            </a:r>
            <a:endParaRPr lang="en-IE" sz="18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96380" marR="117083" indent="-285750">
              <a:lnSpc>
                <a:spcPct val="116094"/>
              </a:lnSpc>
            </a:pPr>
            <a:r>
              <a:rPr lang="en-IE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	</a:t>
            </a:r>
            <a:r>
              <a:rPr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exceptional imports</a:t>
            </a:r>
            <a:endParaRPr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4306" y="212643"/>
            <a:ext cx="8602331" cy="345015"/>
          </a:xfrm>
          <a:prstGeom prst="rect">
            <a:avLst/>
          </a:prstGeom>
        </p:spPr>
        <p:txBody>
          <a:bodyPr wrap="square" lIns="0" tIns="1177" rIns="0" bIns="0" rtlCol="0">
            <a:noAutofit/>
          </a:bodyPr>
          <a:lstStyle/>
          <a:p>
            <a:pPr>
              <a:lnSpc>
                <a:spcPts val="1004"/>
              </a:lnSpc>
            </a:pPr>
            <a:endParaRPr sz="1000" dirty="0"/>
          </a:p>
          <a:p>
            <a:pPr marL="144792">
              <a:lnSpc>
                <a:spcPct val="113484"/>
              </a:lnSpc>
            </a:pP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P O S S I B L E 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F U T U R E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N A T I O N A L 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L E G I S L A T I O N</a:t>
            </a:r>
            <a:endParaRPr sz="1000" dirty="0">
              <a:latin typeface="Droid Serif"/>
              <a:cs typeface="Droid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132" y="4433590"/>
            <a:ext cx="9143868" cy="709909"/>
          </a:xfrm>
          <a:custGeom>
            <a:avLst/>
            <a:gdLst/>
            <a:ahLst/>
            <a:cxnLst/>
            <a:rect l="l" t="t" r="r" b="b"/>
            <a:pathLst>
              <a:path w="9753459" h="1009649">
                <a:moveTo>
                  <a:pt x="9753459" y="0"/>
                </a:moveTo>
                <a:lnTo>
                  <a:pt x="9753459" y="1009649"/>
                </a:lnTo>
                <a:lnTo>
                  <a:pt x="0" y="1009649"/>
                </a:lnTo>
                <a:lnTo>
                  <a:pt x="0" y="0"/>
                </a:lnTo>
                <a:lnTo>
                  <a:pt x="9753459" y="0"/>
                </a:lnTo>
                <a:close/>
              </a:path>
            </a:pathLst>
          </a:custGeom>
          <a:solidFill>
            <a:srgbClr val="2D806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1" name="object 21"/>
          <p:cNvSpPr/>
          <p:nvPr/>
        </p:nvSpPr>
        <p:spPr>
          <a:xfrm>
            <a:off x="7108031" y="4406801"/>
            <a:ext cx="2035969" cy="736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284306" y="202087"/>
            <a:ext cx="0" cy="366128"/>
          </a:xfrm>
          <a:custGeom>
            <a:avLst/>
            <a:gdLst/>
            <a:ahLst/>
            <a:cxnLst/>
            <a:rect l="l" t="t" r="r" b="b"/>
            <a:pathLst>
              <a:path h="520715">
                <a:moveTo>
                  <a:pt x="0" y="520715"/>
                </a:moveTo>
                <a:lnTo>
                  <a:pt x="0" y="0"/>
                </a:lnTo>
              </a:path>
            </a:pathLst>
          </a:custGeom>
          <a:ln w="31296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8886638" y="202205"/>
            <a:ext cx="0" cy="365893"/>
          </a:xfrm>
          <a:custGeom>
            <a:avLst/>
            <a:gdLst/>
            <a:ahLst/>
            <a:cxnLst/>
            <a:rect l="l" t="t" r="r" b="b"/>
            <a:pathLst>
              <a:path h="520381">
                <a:moveTo>
                  <a:pt x="0" y="520381"/>
                </a:moveTo>
                <a:lnTo>
                  <a:pt x="0" y="0"/>
                </a:lnTo>
              </a:path>
            </a:pathLst>
          </a:custGeom>
          <a:ln w="30962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296817" y="557659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0954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296817" y="212643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1287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2826708" y="1733550"/>
            <a:ext cx="3195904" cy="0"/>
          </a:xfrm>
          <a:custGeom>
            <a:avLst/>
            <a:gdLst/>
            <a:ahLst/>
            <a:cxnLst/>
            <a:rect l="l" t="t" r="r" b="b"/>
            <a:pathLst>
              <a:path w="3408964">
                <a:moveTo>
                  <a:pt x="0" y="0"/>
                </a:moveTo>
                <a:lnTo>
                  <a:pt x="3408964" y="0"/>
                </a:lnTo>
              </a:path>
            </a:pathLst>
          </a:custGeom>
          <a:ln w="39369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 txBox="1"/>
          <p:nvPr/>
        </p:nvSpPr>
        <p:spPr>
          <a:xfrm>
            <a:off x="633330" y="631950"/>
            <a:ext cx="7848599" cy="9619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7629" indent="-686999" algn="ctr">
              <a:lnSpc>
                <a:spcPts val="4103"/>
              </a:lnSpc>
            </a:pPr>
            <a:r>
              <a:rPr sz="3000" dirty="0">
                <a:solidFill>
                  <a:srgbClr val="2D806F"/>
                </a:solidFill>
                <a:latin typeface="Droid Serif"/>
                <a:cs typeface="Droid Serif"/>
              </a:rPr>
              <a:t>N</a:t>
            </a:r>
            <a:r>
              <a:rPr sz="3000" spc="-177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63" dirty="0">
                <a:solidFill>
                  <a:srgbClr val="2D806F"/>
                </a:solidFill>
                <a:latin typeface="Droid Serif"/>
                <a:cs typeface="Droid Serif"/>
              </a:rPr>
              <a:t>A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-55" dirty="0">
                <a:solidFill>
                  <a:srgbClr val="2D806F"/>
                </a:solidFill>
                <a:latin typeface="Droid Serif"/>
                <a:cs typeface="Droid Serif"/>
              </a:rPr>
              <a:t>T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-55" dirty="0">
                <a:solidFill>
                  <a:srgbClr val="2D806F"/>
                </a:solidFill>
                <a:latin typeface="Droid Serif"/>
                <a:cs typeface="Droid Serif"/>
              </a:rPr>
              <a:t>I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dirty="0">
                <a:solidFill>
                  <a:srgbClr val="2D806F"/>
                </a:solidFill>
                <a:latin typeface="Droid Serif"/>
                <a:cs typeface="Droid Serif"/>
              </a:rPr>
              <a:t>O</a:t>
            </a:r>
            <a:r>
              <a:rPr sz="3000" spc="-206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dirty="0">
                <a:solidFill>
                  <a:srgbClr val="2D806F"/>
                </a:solidFill>
                <a:latin typeface="Droid Serif"/>
                <a:cs typeface="Droid Serif"/>
              </a:rPr>
              <a:t>N</a:t>
            </a:r>
            <a:r>
              <a:rPr sz="3000" spc="-177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63" dirty="0">
                <a:solidFill>
                  <a:srgbClr val="2D806F"/>
                </a:solidFill>
                <a:latin typeface="Droid Serif"/>
                <a:cs typeface="Droid Serif"/>
              </a:rPr>
              <a:t>A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dirty="0">
                <a:solidFill>
                  <a:srgbClr val="2D806F"/>
                </a:solidFill>
                <a:latin typeface="Droid Serif"/>
                <a:cs typeface="Droid Serif"/>
              </a:rPr>
              <a:t>L</a:t>
            </a:r>
            <a:r>
              <a:rPr sz="3000" spc="6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58" dirty="0">
                <a:solidFill>
                  <a:srgbClr val="2D806F"/>
                </a:solidFill>
                <a:latin typeface="Droid Serif"/>
                <a:cs typeface="Droid Serif"/>
              </a:rPr>
              <a:t>R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dirty="0">
                <a:solidFill>
                  <a:srgbClr val="2D806F"/>
                </a:solidFill>
                <a:latin typeface="Droid Serif"/>
                <a:cs typeface="Droid Serif"/>
              </a:rPr>
              <a:t>U</a:t>
            </a:r>
            <a:r>
              <a:rPr sz="3000" spc="-255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-112" dirty="0">
                <a:solidFill>
                  <a:srgbClr val="2D806F"/>
                </a:solidFill>
                <a:latin typeface="Droid Serif"/>
                <a:cs typeface="Droid Serif"/>
              </a:rPr>
              <a:t>L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-225" dirty="0">
                <a:solidFill>
                  <a:srgbClr val="2D806F"/>
                </a:solidFill>
                <a:latin typeface="Droid Serif"/>
                <a:cs typeface="Droid Serif"/>
              </a:rPr>
              <a:t>E</a:t>
            </a:r>
            <a:r>
              <a:rPr sz="3000" spc="-384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sz="3000" spc="97" dirty="0">
                <a:solidFill>
                  <a:srgbClr val="2D806F"/>
                </a:solidFill>
                <a:latin typeface="Droid Serif"/>
                <a:cs typeface="Droid Serif"/>
              </a:rPr>
              <a:t>S</a:t>
            </a:r>
            <a:r>
              <a:rPr sz="3000" spc="45" dirty="0">
                <a:solidFill>
                  <a:srgbClr val="2D806F"/>
                </a:solidFill>
                <a:latin typeface="Droid Serif"/>
                <a:cs typeface="Droid Serif"/>
              </a:rPr>
              <a:t> </a:t>
            </a:r>
            <a:r>
              <a:rPr lang="en-IE" sz="3000" spc="45" dirty="0" smtClean="0">
                <a:solidFill>
                  <a:srgbClr val="2D806F"/>
                </a:solidFill>
                <a:latin typeface="Droid Serif"/>
                <a:cs typeface="Droid Serif"/>
              </a:rPr>
              <a:t>&amp; </a:t>
            </a:r>
          </a:p>
          <a:p>
            <a:pPr marL="697629" indent="-686999" algn="ctr">
              <a:lnSpc>
                <a:spcPts val="4103"/>
              </a:lnSpc>
            </a:pPr>
            <a:r>
              <a:rPr sz="3000" spc="-157" dirty="0" smtClean="0">
                <a:solidFill>
                  <a:srgbClr val="2D806F"/>
                </a:solidFill>
                <a:latin typeface="Droid Serif"/>
                <a:cs typeface="Droid Serif"/>
              </a:rPr>
              <a:t>D </a:t>
            </a:r>
            <a:r>
              <a:rPr sz="3000" spc="-157" dirty="0">
                <a:solidFill>
                  <a:srgbClr val="2D806F"/>
                </a:solidFill>
                <a:latin typeface="Droid Serif"/>
                <a:cs typeface="Droid Serif"/>
              </a:rPr>
              <a:t>E R O G A T I O N S</a:t>
            </a:r>
            <a:endParaRPr sz="3000" dirty="0">
              <a:latin typeface="Droid Serif"/>
              <a:cs typeface="Droid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71996" y="771592"/>
            <a:ext cx="433045" cy="341337"/>
          </a:xfrm>
          <a:prstGeom prst="rect">
            <a:avLst/>
          </a:prstGeom>
        </p:spPr>
        <p:txBody>
          <a:bodyPr wrap="square" lIns="0" tIns="20303" rIns="0" bIns="0" rtlCol="0">
            <a:noAutofit/>
          </a:bodyPr>
          <a:lstStyle/>
          <a:p>
            <a:pPr marL="10630">
              <a:lnSpc>
                <a:spcPts val="3197"/>
              </a:lnSpc>
            </a:pPr>
            <a:endParaRPr sz="3000" dirty="0">
              <a:latin typeface="Droid Serif"/>
              <a:cs typeface="Droid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897" y="1845477"/>
            <a:ext cx="7882562" cy="1512488"/>
          </a:xfrm>
          <a:prstGeom prst="rect">
            <a:avLst/>
          </a:prstGeom>
        </p:spPr>
        <p:txBody>
          <a:bodyPr wrap="square" lIns="0" tIns="12623" rIns="0" bIns="0" rtlCol="0">
            <a:noAutofit/>
          </a:bodyPr>
          <a:lstStyle/>
          <a:p>
            <a:pPr marL="296380" marR="2617919" indent="-285750" algn="just">
              <a:lnSpc>
                <a:spcPts val="1988"/>
              </a:lnSpc>
              <a:buFont typeface="Arial" panose="020B0604020202020204" pitchFamily="34" charset="0"/>
              <a:buChar char="•"/>
            </a:pPr>
            <a:r>
              <a:rPr sz="1800" dirty="0">
                <a:latin typeface="Droid Serif"/>
                <a:cs typeface="Droid Serif"/>
              </a:rPr>
              <a:t>Autogenous Vaccines</a:t>
            </a:r>
          </a:p>
          <a:p>
            <a:pPr marL="296380" marR="1278581" indent="-285750" algn="just">
              <a:lnSpc>
                <a:spcPct val="113484"/>
              </a:lnSpc>
              <a:buFont typeface="Arial" panose="020B0604020202020204" pitchFamily="34" charset="0"/>
              <a:buChar char="•"/>
            </a:pPr>
            <a:r>
              <a:rPr sz="1800" dirty="0">
                <a:latin typeface="Droid Serif"/>
                <a:cs typeface="Droid Serif"/>
              </a:rPr>
              <a:t>Electronic or paper package leaflet</a:t>
            </a:r>
          </a:p>
          <a:p>
            <a:pPr marL="296380" marR="564336" indent="-285750" algn="just">
              <a:lnSpc>
                <a:spcPct val="113484"/>
              </a:lnSpc>
              <a:spcBef>
                <a:spcPts val="54"/>
              </a:spcBef>
              <a:buFont typeface="Arial" panose="020B0604020202020204" pitchFamily="34" charset="0"/>
              <a:buChar char="•"/>
            </a:pPr>
            <a:r>
              <a:rPr sz="1800" dirty="0">
                <a:latin typeface="Droid Serif"/>
                <a:cs typeface="Droid Serif"/>
              </a:rPr>
              <a:t>Collection of usage data on antimicrobials</a:t>
            </a:r>
          </a:p>
          <a:p>
            <a:pPr marL="296380" indent="-285750" algn="just">
              <a:lnSpc>
                <a:spcPct val="116094"/>
              </a:lnSpc>
              <a:spcBef>
                <a:spcPts val="54"/>
              </a:spcBef>
              <a:buFont typeface="Arial" panose="020B0604020202020204" pitchFamily="34" charset="0"/>
              <a:buChar char="•"/>
            </a:pPr>
            <a:r>
              <a:rPr sz="1800" dirty="0">
                <a:latin typeface="Droid Serif"/>
                <a:cs typeface="Droid Serif"/>
              </a:rPr>
              <a:t>How to encourage reporting of adverse events </a:t>
            </a:r>
            <a:endParaRPr lang="en-IE" sz="1800" dirty="0" smtClean="0">
              <a:latin typeface="Droid Serif"/>
              <a:cs typeface="Droid Serif"/>
            </a:endParaRPr>
          </a:p>
          <a:p>
            <a:pPr marL="296380" indent="-285750" algn="just">
              <a:lnSpc>
                <a:spcPct val="116094"/>
              </a:lnSpc>
              <a:spcBef>
                <a:spcPts val="54"/>
              </a:spcBef>
              <a:buFont typeface="Arial" panose="020B0604020202020204" pitchFamily="34" charset="0"/>
              <a:buChar char="•"/>
            </a:pPr>
            <a:r>
              <a:rPr sz="1800" dirty="0" smtClean="0">
                <a:latin typeface="Droid Serif"/>
                <a:cs typeface="Droid Serif"/>
              </a:rPr>
              <a:t>What </a:t>
            </a:r>
            <a:r>
              <a:rPr sz="1800" dirty="0">
                <a:latin typeface="Droid Serif"/>
                <a:cs typeface="Droid Serif"/>
              </a:rPr>
              <a:t>qualifications should the new </a:t>
            </a:r>
            <a:r>
              <a:rPr sz="1800" dirty="0" smtClean="0">
                <a:latin typeface="Droid Serif"/>
                <a:cs typeface="Droid Serif"/>
              </a:rPr>
              <a:t>responsible</a:t>
            </a:r>
            <a:r>
              <a:rPr lang="en-IE" sz="1800" dirty="0" smtClean="0">
                <a:latin typeface="Droid Serif"/>
                <a:cs typeface="Droid Serif"/>
              </a:rPr>
              <a:t> person for wholesaling have?</a:t>
            </a:r>
          </a:p>
          <a:p>
            <a:pPr marL="296380" indent="-285750" algn="just">
              <a:lnSpc>
                <a:spcPct val="116094"/>
              </a:lnSpc>
              <a:spcBef>
                <a:spcPts val="54"/>
              </a:spcBef>
              <a:buFont typeface="Arial" panose="020B0604020202020204" pitchFamily="34" charset="0"/>
              <a:buChar char="•"/>
            </a:pPr>
            <a:r>
              <a:rPr lang="en-IE" sz="1800" dirty="0" smtClean="0">
                <a:latin typeface="Droid Serif"/>
                <a:cs typeface="Droid Serif"/>
              </a:rPr>
              <a:t>Should we allow online sales of prescription only medicines in Ireland?</a:t>
            </a:r>
          </a:p>
          <a:p>
            <a:pPr marL="296380" indent="-285750" algn="just">
              <a:lnSpc>
                <a:spcPct val="116094"/>
              </a:lnSpc>
              <a:spcBef>
                <a:spcPts val="54"/>
              </a:spcBef>
              <a:buFont typeface="Arial" panose="020B0604020202020204" pitchFamily="34" charset="0"/>
              <a:buChar char="•"/>
            </a:pPr>
            <a:endParaRPr lang="en-IE" sz="1800" dirty="0" smtClean="0">
              <a:latin typeface="Droid Serif"/>
              <a:cs typeface="Droid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88455" y="2890251"/>
            <a:ext cx="382136" cy="206521"/>
          </a:xfrm>
          <a:prstGeom prst="rect">
            <a:avLst/>
          </a:prstGeom>
        </p:spPr>
        <p:txBody>
          <a:bodyPr wrap="square" lIns="0" tIns="12304" rIns="0" bIns="0" rtlCol="0">
            <a:noAutofit/>
          </a:bodyPr>
          <a:lstStyle/>
          <a:p>
            <a:pPr marL="10630">
              <a:lnSpc>
                <a:spcPts val="1938"/>
              </a:lnSpc>
            </a:pPr>
            <a:endParaRPr sz="1800" dirty="0">
              <a:latin typeface="Droid Serif"/>
              <a:cs typeface="Droid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3057" y="3785320"/>
            <a:ext cx="7060802" cy="606913"/>
          </a:xfrm>
          <a:prstGeom prst="rect">
            <a:avLst/>
          </a:prstGeom>
        </p:spPr>
        <p:txBody>
          <a:bodyPr wrap="square" lIns="0" tIns="12623" rIns="0" bIns="0" rtlCol="0">
            <a:noAutofit/>
          </a:bodyPr>
          <a:lstStyle/>
          <a:p>
            <a:pPr marL="68940">
              <a:lnSpc>
                <a:spcPts val="1988"/>
              </a:lnSpc>
            </a:pPr>
            <a:endParaRPr sz="1800" dirty="0">
              <a:latin typeface="Droid Serif"/>
              <a:cs typeface="Droid Serif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4306" y="212643"/>
            <a:ext cx="8602331" cy="345015"/>
          </a:xfrm>
          <a:prstGeom prst="rect">
            <a:avLst/>
          </a:prstGeom>
        </p:spPr>
        <p:txBody>
          <a:bodyPr wrap="square" lIns="0" tIns="1177" rIns="0" bIns="0" rtlCol="0">
            <a:noAutofit/>
          </a:bodyPr>
          <a:lstStyle/>
          <a:p>
            <a:pPr>
              <a:lnSpc>
                <a:spcPts val="1004"/>
              </a:lnSpc>
            </a:pPr>
            <a:endParaRPr sz="1000" dirty="0"/>
          </a:p>
          <a:p>
            <a:pPr marL="144792">
              <a:lnSpc>
                <a:spcPct val="113484"/>
              </a:lnSpc>
            </a:pP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P O S S I B L E 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F U T U R E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N A T I O N A L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L E G I S L A T I O N</a:t>
            </a:r>
            <a:endParaRPr sz="1000" dirty="0">
              <a:latin typeface="Droid Serif"/>
              <a:cs typeface="Droid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object 127"/>
          <p:cNvSpPr txBox="1"/>
          <p:nvPr/>
        </p:nvSpPr>
        <p:spPr>
          <a:xfrm>
            <a:off x="294680" y="1165325"/>
            <a:ext cx="8518922" cy="3234779"/>
          </a:xfrm>
          <a:prstGeom prst="rect">
            <a:avLst/>
          </a:prstGeom>
        </p:spPr>
        <p:txBody>
          <a:bodyPr wrap="square" lIns="0" tIns="576" rIns="0" bIns="0" rtlCol="0">
            <a:noAutofit/>
          </a:bodyPr>
          <a:lstStyle/>
          <a:p>
            <a:pPr>
              <a:lnSpc>
                <a:spcPts val="460"/>
              </a:lnSpc>
            </a:pPr>
            <a:endParaRPr sz="500" dirty="0"/>
          </a:p>
          <a:p>
            <a:pPr marL="550097">
              <a:lnSpc>
                <a:spcPct val="113484"/>
              </a:lnSpc>
              <a:spcBef>
                <a:spcPts val="1674"/>
              </a:spcBef>
            </a:pPr>
            <a:r>
              <a:rPr sz="1800" b="1" spc="-52" dirty="0">
                <a:solidFill>
                  <a:srgbClr val="212121"/>
                </a:solidFill>
                <a:latin typeface="Droid Serif"/>
                <a:cs typeface="Droid Serif"/>
              </a:rPr>
              <a:t>S</a:t>
            </a:r>
            <a:r>
              <a:rPr sz="1800" b="1" spc="-234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spc="-117" dirty="0">
                <a:solidFill>
                  <a:srgbClr val="212121"/>
                </a:solidFill>
                <a:latin typeface="Droid Serif"/>
                <a:cs typeface="Droid Serif"/>
              </a:rPr>
              <a:t>T</a:t>
            </a:r>
            <a:r>
              <a:rPr sz="1800" b="1" spc="-234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spc="-95" dirty="0">
                <a:solidFill>
                  <a:srgbClr val="212121"/>
                </a:solidFill>
                <a:latin typeface="Droid Serif"/>
                <a:cs typeface="Droid Serif"/>
              </a:rPr>
              <a:t>A</a:t>
            </a:r>
            <a:r>
              <a:rPr sz="1800" b="1" spc="-234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spc="-69" dirty="0">
                <a:solidFill>
                  <a:srgbClr val="212121"/>
                </a:solidFill>
                <a:latin typeface="Droid Serif"/>
                <a:cs typeface="Droid Serif"/>
              </a:rPr>
              <a:t>G</a:t>
            </a:r>
            <a:r>
              <a:rPr sz="1800" b="1" spc="-234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dirty="0">
                <a:solidFill>
                  <a:srgbClr val="212121"/>
                </a:solidFill>
                <a:latin typeface="Droid Serif"/>
                <a:cs typeface="Droid Serif"/>
              </a:rPr>
              <a:t>E                                                   </a:t>
            </a:r>
            <a:r>
              <a:rPr sz="1800" b="1" spc="183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spc="-117" dirty="0">
                <a:solidFill>
                  <a:srgbClr val="212121"/>
                </a:solidFill>
                <a:latin typeface="Droid Serif"/>
                <a:cs typeface="Droid Serif"/>
              </a:rPr>
              <a:t>T</a:t>
            </a:r>
            <a:r>
              <a:rPr sz="1800" b="1" spc="-234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spc="-115" dirty="0">
                <a:solidFill>
                  <a:srgbClr val="212121"/>
                </a:solidFill>
                <a:latin typeface="Droid Serif"/>
                <a:cs typeface="Droid Serif"/>
              </a:rPr>
              <a:t>I</a:t>
            </a:r>
            <a:r>
              <a:rPr sz="1800" b="1" spc="-234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dirty="0">
                <a:solidFill>
                  <a:srgbClr val="212121"/>
                </a:solidFill>
                <a:latin typeface="Droid Serif"/>
                <a:cs typeface="Droid Serif"/>
              </a:rPr>
              <a:t>M</a:t>
            </a:r>
            <a:r>
              <a:rPr sz="1800" b="1" spc="-234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spc="-152" dirty="0">
                <a:solidFill>
                  <a:srgbClr val="212121"/>
                </a:solidFill>
                <a:latin typeface="Droid Serif"/>
                <a:cs typeface="Droid Serif"/>
              </a:rPr>
              <a:t>E</a:t>
            </a:r>
            <a:r>
              <a:rPr sz="1800" b="1" spc="-234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spc="-152" dirty="0">
                <a:solidFill>
                  <a:srgbClr val="212121"/>
                </a:solidFill>
                <a:latin typeface="Droid Serif"/>
                <a:cs typeface="Droid Serif"/>
              </a:rPr>
              <a:t>L</a:t>
            </a:r>
            <a:r>
              <a:rPr sz="1800" b="1" spc="-234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spc="-115" dirty="0">
                <a:solidFill>
                  <a:srgbClr val="212121"/>
                </a:solidFill>
                <a:latin typeface="Droid Serif"/>
                <a:cs typeface="Droid Serif"/>
              </a:rPr>
              <a:t>I</a:t>
            </a:r>
            <a:r>
              <a:rPr sz="1800" b="1" spc="-234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dirty="0">
                <a:solidFill>
                  <a:srgbClr val="212121"/>
                </a:solidFill>
                <a:latin typeface="Droid Serif"/>
                <a:cs typeface="Droid Serif"/>
              </a:rPr>
              <a:t>N</a:t>
            </a:r>
            <a:r>
              <a:rPr sz="1800" b="1" spc="-177" dirty="0">
                <a:solidFill>
                  <a:srgbClr val="212121"/>
                </a:solidFill>
                <a:latin typeface="Droid Serif"/>
                <a:cs typeface="Droid Serif"/>
              </a:rPr>
              <a:t> </a:t>
            </a:r>
            <a:r>
              <a:rPr sz="1800" b="1" dirty="0">
                <a:solidFill>
                  <a:srgbClr val="212121"/>
                </a:solidFill>
                <a:latin typeface="Droid Serif"/>
                <a:cs typeface="Droid Serif"/>
              </a:rPr>
              <a:t>E</a:t>
            </a:r>
            <a:endParaRPr sz="1800" dirty="0">
              <a:latin typeface="Droid Serif"/>
              <a:cs typeface="Droid Serif"/>
            </a:endParaRPr>
          </a:p>
          <a:p>
            <a:pPr marL="571025">
              <a:lnSpc>
                <a:spcPts val="2393"/>
              </a:lnSpc>
              <a:spcBef>
                <a:spcPts val="1770"/>
              </a:spcBef>
            </a:pPr>
            <a:r>
              <a:rPr sz="1800" spc="-103" dirty="0">
                <a:latin typeface="Droid Serif"/>
                <a:cs typeface="Droid Serif"/>
              </a:rPr>
              <a:t>R</a:t>
            </a:r>
            <a:r>
              <a:rPr sz="1800" spc="27" dirty="0">
                <a:latin typeface="Droid Serif"/>
                <a:cs typeface="Droid Serif"/>
              </a:rPr>
              <a:t>e</a:t>
            </a:r>
            <a:r>
              <a:rPr sz="1800" spc="-28" dirty="0">
                <a:latin typeface="Droid Serif"/>
                <a:cs typeface="Droid Serif"/>
              </a:rPr>
              <a:t>g</a:t>
            </a:r>
            <a:r>
              <a:rPr sz="1800" spc="-78" dirty="0">
                <a:latin typeface="Droid Serif"/>
                <a:cs typeface="Droid Serif"/>
              </a:rPr>
              <a:t>u</a:t>
            </a:r>
            <a:r>
              <a:rPr sz="1800" spc="-146" dirty="0">
                <a:latin typeface="Droid Serif"/>
                <a:cs typeface="Droid Serif"/>
              </a:rPr>
              <a:t>l</a:t>
            </a:r>
            <a:r>
              <a:rPr sz="1800" spc="-59" dirty="0">
                <a:latin typeface="Droid Serif"/>
                <a:cs typeface="Droid Serif"/>
              </a:rPr>
              <a:t>a</a:t>
            </a:r>
            <a:r>
              <a:rPr sz="1800" spc="-30" dirty="0">
                <a:latin typeface="Droid Serif"/>
                <a:cs typeface="Droid Serif"/>
              </a:rPr>
              <a:t>t</a:t>
            </a:r>
            <a:r>
              <a:rPr sz="1800" spc="19" dirty="0">
                <a:latin typeface="Droid Serif"/>
                <a:cs typeface="Droid Serif"/>
              </a:rPr>
              <a:t>o</a:t>
            </a:r>
            <a:r>
              <a:rPr sz="1800" spc="-141" dirty="0">
                <a:latin typeface="Droid Serif"/>
                <a:cs typeface="Droid Serif"/>
              </a:rPr>
              <a:t>r</a:t>
            </a:r>
            <a:r>
              <a:rPr sz="1800" spc="-188" dirty="0">
                <a:latin typeface="Droid Serif"/>
                <a:cs typeface="Droid Serif"/>
              </a:rPr>
              <a:t>y</a:t>
            </a:r>
            <a:r>
              <a:rPr sz="1800" dirty="0">
                <a:latin typeface="Droid Serif"/>
                <a:cs typeface="Droid Serif"/>
              </a:rPr>
              <a:t> </a:t>
            </a:r>
            <a:r>
              <a:rPr sz="1800" spc="-199" dirty="0">
                <a:latin typeface="Droid Serif"/>
                <a:cs typeface="Droid Serif"/>
              </a:rPr>
              <a:t>I</a:t>
            </a:r>
            <a:r>
              <a:rPr sz="1800" spc="-99" dirty="0">
                <a:latin typeface="Droid Serif"/>
                <a:cs typeface="Droid Serif"/>
              </a:rPr>
              <a:t>m</a:t>
            </a:r>
            <a:r>
              <a:rPr sz="1800" spc="-32" dirty="0">
                <a:latin typeface="Droid Serif"/>
                <a:cs typeface="Droid Serif"/>
              </a:rPr>
              <a:t>p</a:t>
            </a:r>
            <a:r>
              <a:rPr sz="1800" spc="-59" dirty="0">
                <a:latin typeface="Droid Serif"/>
                <a:cs typeface="Droid Serif"/>
              </a:rPr>
              <a:t>a</a:t>
            </a:r>
            <a:r>
              <a:rPr sz="1800" spc="-25" dirty="0">
                <a:latin typeface="Droid Serif"/>
                <a:cs typeface="Droid Serif"/>
              </a:rPr>
              <a:t>c</a:t>
            </a:r>
            <a:r>
              <a:rPr sz="1800" spc="-30" dirty="0">
                <a:latin typeface="Droid Serif"/>
                <a:cs typeface="Droid Serif"/>
              </a:rPr>
              <a:t>t</a:t>
            </a:r>
            <a:r>
              <a:rPr sz="1800" dirty="0">
                <a:latin typeface="Droid Serif"/>
                <a:cs typeface="Droid Serif"/>
              </a:rPr>
              <a:t> </a:t>
            </a:r>
            <a:r>
              <a:rPr sz="1800" spc="-186" dirty="0">
                <a:latin typeface="Droid Serif"/>
                <a:cs typeface="Droid Serif"/>
              </a:rPr>
              <a:t>A</a:t>
            </a:r>
            <a:r>
              <a:rPr sz="1800" spc="-90" dirty="0">
                <a:latin typeface="Droid Serif"/>
                <a:cs typeface="Droid Serif"/>
              </a:rPr>
              <a:t>n</a:t>
            </a:r>
            <a:r>
              <a:rPr sz="1800" spc="-59" dirty="0">
                <a:latin typeface="Droid Serif"/>
                <a:cs typeface="Droid Serif"/>
              </a:rPr>
              <a:t>a</a:t>
            </a:r>
            <a:r>
              <a:rPr sz="1800" spc="-146" dirty="0">
                <a:latin typeface="Droid Serif"/>
                <a:cs typeface="Droid Serif"/>
              </a:rPr>
              <a:t>l</a:t>
            </a:r>
            <a:r>
              <a:rPr sz="1800" spc="-188" dirty="0">
                <a:latin typeface="Droid Serif"/>
                <a:cs typeface="Droid Serif"/>
              </a:rPr>
              <a:t>y</a:t>
            </a:r>
            <a:r>
              <a:rPr sz="1800" spc="23" dirty="0">
                <a:latin typeface="Droid Serif"/>
                <a:cs typeface="Droid Serif"/>
              </a:rPr>
              <a:t>s</a:t>
            </a:r>
            <a:r>
              <a:rPr sz="1800" spc="-162" dirty="0">
                <a:latin typeface="Droid Serif"/>
                <a:cs typeface="Droid Serif"/>
              </a:rPr>
              <a:t>i</a:t>
            </a:r>
            <a:r>
              <a:rPr sz="1800" spc="23" dirty="0">
                <a:latin typeface="Droid Serif"/>
                <a:cs typeface="Droid Serif"/>
              </a:rPr>
              <a:t>s</a:t>
            </a:r>
            <a:r>
              <a:rPr sz="1800" dirty="0">
                <a:latin typeface="Droid Serif"/>
                <a:cs typeface="Droid Serif"/>
              </a:rPr>
              <a:t>                  </a:t>
            </a:r>
            <a:r>
              <a:rPr sz="1800" spc="74" dirty="0">
                <a:latin typeface="Droid Serif"/>
                <a:cs typeface="Droid Serif"/>
              </a:rPr>
              <a:t> </a:t>
            </a:r>
            <a:r>
              <a:rPr sz="1800" spc="-110" dirty="0">
                <a:latin typeface="Droid Serif"/>
                <a:cs typeface="Droid Serif"/>
              </a:rPr>
              <a:t>Y</a:t>
            </a:r>
            <a:r>
              <a:rPr sz="1800" spc="-94" dirty="0">
                <a:latin typeface="Droid Serif"/>
                <a:cs typeface="Droid Serif"/>
              </a:rPr>
              <a:t>e</a:t>
            </a:r>
            <a:r>
              <a:rPr sz="1800" spc="-99" dirty="0">
                <a:latin typeface="Droid Serif"/>
                <a:cs typeface="Droid Serif"/>
              </a:rPr>
              <a:t>a</a:t>
            </a:r>
            <a:r>
              <a:rPr sz="1800" spc="-82" dirty="0">
                <a:latin typeface="Droid Serif"/>
                <a:cs typeface="Droid Serif"/>
              </a:rPr>
              <a:t>r</a:t>
            </a:r>
            <a:r>
              <a:rPr sz="1800" spc="37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end</a:t>
            </a:r>
            <a:r>
              <a:rPr sz="1800" spc="-95" dirty="0">
                <a:latin typeface="Droid Serif"/>
                <a:cs typeface="Droid Serif"/>
              </a:rPr>
              <a:t> </a:t>
            </a:r>
            <a:r>
              <a:rPr sz="1800" spc="18" dirty="0">
                <a:latin typeface="Droid Serif"/>
                <a:cs typeface="Droid Serif"/>
              </a:rPr>
              <a:t>2018</a:t>
            </a:r>
            <a:endParaRPr sz="1800" dirty="0">
              <a:latin typeface="Droid Serif"/>
              <a:cs typeface="Droid Serif"/>
            </a:endParaRPr>
          </a:p>
          <a:p>
            <a:pPr marL="571025">
              <a:lnSpc>
                <a:spcPts val="2393"/>
              </a:lnSpc>
              <a:spcBef>
                <a:spcPts val="54"/>
              </a:spcBef>
            </a:pPr>
            <a:r>
              <a:rPr sz="1800" spc="-32" dirty="0">
                <a:latin typeface="Droid Serif"/>
                <a:cs typeface="Droid Serif"/>
              </a:rPr>
              <a:t>P</a:t>
            </a:r>
            <a:r>
              <a:rPr sz="1800" spc="-78" dirty="0">
                <a:latin typeface="Droid Serif"/>
                <a:cs typeface="Droid Serif"/>
              </a:rPr>
              <a:t>u</a:t>
            </a:r>
            <a:r>
              <a:rPr sz="1800" spc="-32" dirty="0">
                <a:latin typeface="Droid Serif"/>
                <a:cs typeface="Droid Serif"/>
              </a:rPr>
              <a:t>b</a:t>
            </a:r>
            <a:r>
              <a:rPr sz="1800" spc="-146" dirty="0">
                <a:latin typeface="Droid Serif"/>
                <a:cs typeface="Droid Serif"/>
              </a:rPr>
              <a:t>l</a:t>
            </a:r>
            <a:r>
              <a:rPr sz="1800" spc="-162" dirty="0">
                <a:latin typeface="Droid Serif"/>
                <a:cs typeface="Droid Serif"/>
              </a:rPr>
              <a:t>i</a:t>
            </a:r>
            <a:r>
              <a:rPr sz="1800" spc="-25" dirty="0">
                <a:latin typeface="Droid Serif"/>
                <a:cs typeface="Droid Serif"/>
              </a:rPr>
              <a:t>c</a:t>
            </a:r>
            <a:r>
              <a:rPr sz="1800" dirty="0">
                <a:latin typeface="Droid Serif"/>
                <a:cs typeface="Droid Serif"/>
              </a:rPr>
              <a:t> </a:t>
            </a:r>
            <a:r>
              <a:rPr sz="1800" spc="-25" dirty="0">
                <a:latin typeface="Droid Serif"/>
                <a:cs typeface="Droid Serif"/>
              </a:rPr>
              <a:t>c</a:t>
            </a:r>
            <a:r>
              <a:rPr sz="1800" spc="19" dirty="0">
                <a:latin typeface="Droid Serif"/>
                <a:cs typeface="Droid Serif"/>
              </a:rPr>
              <a:t>o</a:t>
            </a:r>
            <a:r>
              <a:rPr sz="1800" spc="-90" dirty="0">
                <a:latin typeface="Droid Serif"/>
                <a:cs typeface="Droid Serif"/>
              </a:rPr>
              <a:t>n</a:t>
            </a:r>
            <a:r>
              <a:rPr sz="1800" spc="23" dirty="0">
                <a:latin typeface="Droid Serif"/>
                <a:cs typeface="Droid Serif"/>
              </a:rPr>
              <a:t>s</a:t>
            </a:r>
            <a:r>
              <a:rPr sz="1800" spc="-78" dirty="0">
                <a:latin typeface="Droid Serif"/>
                <a:cs typeface="Droid Serif"/>
              </a:rPr>
              <a:t>u</a:t>
            </a:r>
            <a:r>
              <a:rPr sz="1800" spc="-146" dirty="0">
                <a:latin typeface="Droid Serif"/>
                <a:cs typeface="Droid Serif"/>
              </a:rPr>
              <a:t>l</a:t>
            </a:r>
            <a:r>
              <a:rPr sz="1800" spc="-30" dirty="0">
                <a:latin typeface="Droid Serif"/>
                <a:cs typeface="Droid Serif"/>
              </a:rPr>
              <a:t>t</a:t>
            </a:r>
            <a:r>
              <a:rPr sz="1800" spc="-59" dirty="0">
                <a:latin typeface="Droid Serif"/>
                <a:cs typeface="Droid Serif"/>
              </a:rPr>
              <a:t>a</a:t>
            </a:r>
            <a:r>
              <a:rPr sz="1800" spc="-30" dirty="0">
                <a:latin typeface="Droid Serif"/>
                <a:cs typeface="Droid Serif"/>
              </a:rPr>
              <a:t>t</a:t>
            </a:r>
            <a:r>
              <a:rPr sz="1800" spc="-162" dirty="0">
                <a:latin typeface="Droid Serif"/>
                <a:cs typeface="Droid Serif"/>
              </a:rPr>
              <a:t>i</a:t>
            </a:r>
            <a:r>
              <a:rPr sz="1800" spc="19" dirty="0">
                <a:latin typeface="Droid Serif"/>
                <a:cs typeface="Droid Serif"/>
              </a:rPr>
              <a:t>o</a:t>
            </a:r>
            <a:r>
              <a:rPr sz="1800" spc="-90" dirty="0">
                <a:latin typeface="Droid Serif"/>
                <a:cs typeface="Droid Serif"/>
              </a:rPr>
              <a:t>n</a:t>
            </a:r>
            <a:r>
              <a:rPr sz="1800" dirty="0">
                <a:latin typeface="Droid Serif"/>
                <a:cs typeface="Droid Serif"/>
              </a:rPr>
              <a:t>                                </a:t>
            </a:r>
            <a:r>
              <a:rPr sz="1800" spc="-213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2.</a:t>
            </a:r>
            <a:r>
              <a:rPr sz="1800" spc="-2" dirty="0">
                <a:latin typeface="Droid Serif"/>
                <a:cs typeface="Droid Serif"/>
              </a:rPr>
              <a:t> </a:t>
            </a:r>
            <a:r>
              <a:rPr sz="1800" spc="-32" dirty="0">
                <a:latin typeface="Droid Serif"/>
                <a:cs typeface="Droid Serif"/>
              </a:rPr>
              <a:t>P</a:t>
            </a:r>
            <a:r>
              <a:rPr sz="1800" spc="-78" dirty="0">
                <a:latin typeface="Droid Serif"/>
                <a:cs typeface="Droid Serif"/>
              </a:rPr>
              <a:t>u</a:t>
            </a:r>
            <a:r>
              <a:rPr sz="1800" spc="-32" dirty="0">
                <a:latin typeface="Droid Serif"/>
                <a:cs typeface="Droid Serif"/>
              </a:rPr>
              <a:t>b</a:t>
            </a:r>
            <a:r>
              <a:rPr sz="1800" spc="-146" dirty="0">
                <a:latin typeface="Droid Serif"/>
                <a:cs typeface="Droid Serif"/>
              </a:rPr>
              <a:t>l</a:t>
            </a:r>
            <a:r>
              <a:rPr sz="1800" spc="-162" dirty="0">
                <a:latin typeface="Droid Serif"/>
                <a:cs typeface="Droid Serif"/>
              </a:rPr>
              <a:t>i</a:t>
            </a:r>
            <a:r>
              <a:rPr sz="1800" spc="-25" dirty="0">
                <a:latin typeface="Droid Serif"/>
                <a:cs typeface="Droid Serif"/>
              </a:rPr>
              <a:t>c</a:t>
            </a:r>
            <a:r>
              <a:rPr sz="1800" dirty="0">
                <a:latin typeface="Droid Serif"/>
                <a:cs typeface="Droid Serif"/>
              </a:rPr>
              <a:t> </a:t>
            </a:r>
            <a:r>
              <a:rPr sz="1800" spc="-25" dirty="0">
                <a:latin typeface="Droid Serif"/>
                <a:cs typeface="Droid Serif"/>
              </a:rPr>
              <a:t>c</a:t>
            </a:r>
            <a:r>
              <a:rPr sz="1800" spc="19" dirty="0">
                <a:latin typeface="Droid Serif"/>
                <a:cs typeface="Droid Serif"/>
              </a:rPr>
              <a:t>o</a:t>
            </a:r>
            <a:r>
              <a:rPr sz="1800" spc="-90" dirty="0">
                <a:latin typeface="Droid Serif"/>
                <a:cs typeface="Droid Serif"/>
              </a:rPr>
              <a:t>n</a:t>
            </a:r>
            <a:r>
              <a:rPr sz="1800" spc="23" dirty="0">
                <a:latin typeface="Droid Serif"/>
                <a:cs typeface="Droid Serif"/>
              </a:rPr>
              <a:t>s</a:t>
            </a:r>
            <a:r>
              <a:rPr sz="1800" spc="-78" dirty="0">
                <a:latin typeface="Droid Serif"/>
                <a:cs typeface="Droid Serif"/>
              </a:rPr>
              <a:t>u</a:t>
            </a:r>
            <a:r>
              <a:rPr sz="1800" spc="-146" dirty="0">
                <a:latin typeface="Droid Serif"/>
                <a:cs typeface="Droid Serif"/>
              </a:rPr>
              <a:t>l</a:t>
            </a:r>
            <a:r>
              <a:rPr sz="1800" spc="-30" dirty="0">
                <a:latin typeface="Droid Serif"/>
                <a:cs typeface="Droid Serif"/>
              </a:rPr>
              <a:t>t</a:t>
            </a:r>
            <a:r>
              <a:rPr sz="1800" spc="-59" dirty="0">
                <a:latin typeface="Droid Serif"/>
                <a:cs typeface="Droid Serif"/>
              </a:rPr>
              <a:t>a</a:t>
            </a:r>
            <a:r>
              <a:rPr sz="1800" spc="-30" dirty="0">
                <a:latin typeface="Droid Serif"/>
                <a:cs typeface="Droid Serif"/>
              </a:rPr>
              <a:t>t</a:t>
            </a:r>
            <a:r>
              <a:rPr sz="1800" spc="-162" dirty="0">
                <a:latin typeface="Droid Serif"/>
                <a:cs typeface="Droid Serif"/>
              </a:rPr>
              <a:t>i</a:t>
            </a:r>
            <a:r>
              <a:rPr sz="1800" spc="19" dirty="0">
                <a:latin typeface="Droid Serif"/>
                <a:cs typeface="Droid Serif"/>
              </a:rPr>
              <a:t>o</a:t>
            </a:r>
            <a:r>
              <a:rPr sz="1800" spc="-90" dirty="0">
                <a:latin typeface="Droid Serif"/>
                <a:cs typeface="Droid Serif"/>
              </a:rPr>
              <a:t>n</a:t>
            </a:r>
            <a:r>
              <a:rPr sz="1800" dirty="0">
                <a:latin typeface="Droid Serif"/>
                <a:cs typeface="Droid Serif"/>
              </a:rPr>
              <a:t> -</a:t>
            </a:r>
            <a:r>
              <a:rPr sz="1800" spc="21" dirty="0">
                <a:latin typeface="Droid Serif"/>
                <a:cs typeface="Droid Serif"/>
              </a:rPr>
              <a:t> </a:t>
            </a:r>
            <a:r>
              <a:rPr sz="1800" spc="-45" dirty="0">
                <a:latin typeface="Droid Serif"/>
                <a:cs typeface="Droid Serif"/>
              </a:rPr>
              <a:t>B</a:t>
            </a:r>
            <a:r>
              <a:rPr sz="1800" spc="27" dirty="0">
                <a:latin typeface="Droid Serif"/>
                <a:cs typeface="Droid Serif"/>
              </a:rPr>
              <a:t>e</a:t>
            </a:r>
            <a:r>
              <a:rPr sz="1800" spc="-28" dirty="0">
                <a:latin typeface="Droid Serif"/>
                <a:cs typeface="Droid Serif"/>
              </a:rPr>
              <a:t>g</a:t>
            </a:r>
            <a:r>
              <a:rPr sz="1800" spc="-162" dirty="0">
                <a:latin typeface="Droid Serif"/>
                <a:cs typeface="Droid Serif"/>
              </a:rPr>
              <a:t>i</a:t>
            </a:r>
            <a:r>
              <a:rPr sz="1800" spc="-90" dirty="0">
                <a:latin typeface="Droid Serif"/>
                <a:cs typeface="Droid Serif"/>
              </a:rPr>
              <a:t>n</a:t>
            </a:r>
            <a:endParaRPr sz="1800" dirty="0">
              <a:latin typeface="Droid Serif"/>
              <a:cs typeface="Droid Serif"/>
            </a:endParaRPr>
          </a:p>
          <a:p>
            <a:pPr marL="571025">
              <a:lnSpc>
                <a:spcPts val="2393"/>
              </a:lnSpc>
              <a:spcBef>
                <a:spcPts val="54"/>
              </a:spcBef>
            </a:pPr>
            <a:r>
              <a:rPr sz="1800" dirty="0">
                <a:latin typeface="Droid Serif"/>
                <a:cs typeface="Droid Serif"/>
              </a:rPr>
              <a:t>3.</a:t>
            </a:r>
            <a:r>
              <a:rPr sz="1800" spc="-2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1st</a:t>
            </a:r>
            <a:r>
              <a:rPr sz="1800" spc="12" dirty="0">
                <a:latin typeface="Droid Serif"/>
                <a:cs typeface="Droid Serif"/>
              </a:rPr>
              <a:t> </a:t>
            </a:r>
            <a:r>
              <a:rPr sz="1800" spc="-107" dirty="0">
                <a:latin typeface="Droid Serif"/>
                <a:cs typeface="Droid Serif"/>
              </a:rPr>
              <a:t>d</a:t>
            </a:r>
            <a:r>
              <a:rPr sz="1800" spc="-82" dirty="0">
                <a:latin typeface="Droid Serif"/>
                <a:cs typeface="Droid Serif"/>
              </a:rPr>
              <a:t>r</a:t>
            </a:r>
            <a:r>
              <a:rPr sz="1800" spc="-99" dirty="0">
                <a:latin typeface="Droid Serif"/>
                <a:cs typeface="Droid Serif"/>
              </a:rPr>
              <a:t>a</a:t>
            </a:r>
            <a:r>
              <a:rPr sz="1800" spc="-64" dirty="0">
                <a:latin typeface="Droid Serif"/>
                <a:cs typeface="Droid Serif"/>
              </a:rPr>
              <a:t>f</a:t>
            </a:r>
            <a:r>
              <a:rPr sz="1800" spc="-61" dirty="0">
                <a:latin typeface="Droid Serif"/>
                <a:cs typeface="Droid Serif"/>
              </a:rPr>
              <a:t>t</a:t>
            </a:r>
            <a:r>
              <a:rPr sz="1800" spc="28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-</a:t>
            </a:r>
            <a:r>
              <a:rPr sz="1800" spc="21" dirty="0">
                <a:latin typeface="Droid Serif"/>
                <a:cs typeface="Droid Serif"/>
              </a:rPr>
              <a:t> </a:t>
            </a:r>
            <a:r>
              <a:rPr sz="1800" spc="-25" dirty="0">
                <a:latin typeface="Droid Serif"/>
                <a:cs typeface="Droid Serif"/>
              </a:rPr>
              <a:t>c</a:t>
            </a:r>
            <a:r>
              <a:rPr sz="1800" spc="19" dirty="0">
                <a:latin typeface="Droid Serif"/>
                <a:cs typeface="Droid Serif"/>
              </a:rPr>
              <a:t>o</a:t>
            </a:r>
            <a:r>
              <a:rPr sz="1800" spc="-99" dirty="0">
                <a:latin typeface="Droid Serif"/>
                <a:cs typeface="Droid Serif"/>
              </a:rPr>
              <a:t>m</a:t>
            </a:r>
            <a:r>
              <a:rPr sz="1800" spc="-32" dirty="0">
                <a:latin typeface="Droid Serif"/>
                <a:cs typeface="Droid Serif"/>
              </a:rPr>
              <a:t>p</a:t>
            </a:r>
            <a:r>
              <a:rPr sz="1800" spc="-146" dirty="0">
                <a:latin typeface="Droid Serif"/>
                <a:cs typeface="Droid Serif"/>
              </a:rPr>
              <a:t>l</a:t>
            </a:r>
            <a:r>
              <a:rPr sz="1800" spc="27" dirty="0">
                <a:latin typeface="Droid Serif"/>
                <a:cs typeface="Droid Serif"/>
              </a:rPr>
              <a:t>e</a:t>
            </a:r>
            <a:r>
              <a:rPr sz="1800" spc="-30" dirty="0">
                <a:latin typeface="Droid Serif"/>
                <a:cs typeface="Droid Serif"/>
              </a:rPr>
              <a:t>t</a:t>
            </a:r>
            <a:r>
              <a:rPr sz="1800" spc="27" dirty="0">
                <a:latin typeface="Droid Serif"/>
                <a:cs typeface="Droid Serif"/>
              </a:rPr>
              <a:t>e</a:t>
            </a:r>
            <a:r>
              <a:rPr sz="1800" spc="-32" dirty="0">
                <a:latin typeface="Droid Serif"/>
                <a:cs typeface="Droid Serif"/>
              </a:rPr>
              <a:t>d</a:t>
            </a:r>
            <a:r>
              <a:rPr sz="1800" dirty="0">
                <a:latin typeface="Droid Serif"/>
                <a:cs typeface="Droid Serif"/>
              </a:rPr>
              <a:t> </a:t>
            </a:r>
            <a:r>
              <a:rPr sz="1800" spc="-118" dirty="0">
                <a:latin typeface="Droid Serif"/>
                <a:cs typeface="Droid Serif"/>
              </a:rPr>
              <a:t>b</a:t>
            </a:r>
            <a:r>
              <a:rPr sz="1800" spc="-109" dirty="0">
                <a:latin typeface="Droid Serif"/>
                <a:cs typeface="Droid Serif"/>
              </a:rPr>
              <a:t>y</a:t>
            </a:r>
            <a:r>
              <a:rPr sz="1800" spc="6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??             </a:t>
            </a:r>
            <a:r>
              <a:rPr sz="1800" spc="366" dirty="0">
                <a:latin typeface="Droid Serif"/>
                <a:cs typeface="Droid Serif"/>
              </a:rPr>
              <a:t> </a:t>
            </a:r>
            <a:r>
              <a:rPr sz="1800" spc="-84" dirty="0">
                <a:latin typeface="Droid Serif"/>
                <a:cs typeface="Droid Serif"/>
              </a:rPr>
              <a:t>i</a:t>
            </a:r>
            <a:r>
              <a:rPr sz="1800" spc="-170" dirty="0">
                <a:latin typeface="Droid Serif"/>
                <a:cs typeface="Droid Serif"/>
              </a:rPr>
              <a:t>n</a:t>
            </a:r>
            <a:r>
              <a:rPr sz="1800" dirty="0">
                <a:latin typeface="Droid Serif"/>
                <a:cs typeface="Droid Serif"/>
              </a:rPr>
              <a:t> ?</a:t>
            </a:r>
          </a:p>
          <a:p>
            <a:pPr marL="571025">
              <a:lnSpc>
                <a:spcPts val="2393"/>
              </a:lnSpc>
              <a:spcBef>
                <a:spcPts val="54"/>
              </a:spcBef>
            </a:pPr>
            <a:r>
              <a:rPr sz="1800" dirty="0">
                <a:latin typeface="Droid Serif"/>
                <a:cs typeface="Droid Serif"/>
              </a:rPr>
              <a:t>4.</a:t>
            </a:r>
            <a:r>
              <a:rPr sz="1800" spc="-2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S</a:t>
            </a:r>
            <a:r>
              <a:rPr sz="1800" spc="-30" dirty="0">
                <a:latin typeface="Droid Serif"/>
                <a:cs typeface="Droid Serif"/>
              </a:rPr>
              <a:t>t</a:t>
            </a:r>
            <a:r>
              <a:rPr sz="1800" spc="-59" dirty="0">
                <a:latin typeface="Droid Serif"/>
                <a:cs typeface="Droid Serif"/>
              </a:rPr>
              <a:t>a</a:t>
            </a:r>
            <a:r>
              <a:rPr sz="1800" spc="-174" dirty="0">
                <a:latin typeface="Droid Serif"/>
                <a:cs typeface="Droid Serif"/>
              </a:rPr>
              <a:t>k</a:t>
            </a:r>
            <a:r>
              <a:rPr sz="1800" spc="27" dirty="0">
                <a:latin typeface="Droid Serif"/>
                <a:cs typeface="Droid Serif"/>
              </a:rPr>
              <a:t>e</a:t>
            </a:r>
            <a:r>
              <a:rPr sz="1800" spc="-78" dirty="0">
                <a:latin typeface="Droid Serif"/>
                <a:cs typeface="Droid Serif"/>
              </a:rPr>
              <a:t>h</a:t>
            </a:r>
            <a:r>
              <a:rPr sz="1800" spc="19" dirty="0">
                <a:latin typeface="Droid Serif"/>
                <a:cs typeface="Droid Serif"/>
              </a:rPr>
              <a:t>o</a:t>
            </a:r>
            <a:r>
              <a:rPr sz="1800" spc="-146" dirty="0">
                <a:latin typeface="Droid Serif"/>
                <a:cs typeface="Droid Serif"/>
              </a:rPr>
              <a:t>l</a:t>
            </a:r>
            <a:r>
              <a:rPr sz="1800" spc="-32" dirty="0">
                <a:latin typeface="Droid Serif"/>
                <a:cs typeface="Droid Serif"/>
              </a:rPr>
              <a:t>d</a:t>
            </a:r>
            <a:r>
              <a:rPr sz="1800" spc="27" dirty="0">
                <a:latin typeface="Droid Serif"/>
                <a:cs typeface="Droid Serif"/>
              </a:rPr>
              <a:t>e</a:t>
            </a:r>
            <a:r>
              <a:rPr sz="1800" spc="-141" dirty="0">
                <a:latin typeface="Droid Serif"/>
                <a:cs typeface="Droid Serif"/>
              </a:rPr>
              <a:t>r</a:t>
            </a:r>
            <a:r>
              <a:rPr sz="1800" dirty="0">
                <a:latin typeface="Droid Serif"/>
                <a:cs typeface="Droid Serif"/>
              </a:rPr>
              <a:t> </a:t>
            </a:r>
            <a:r>
              <a:rPr sz="1800" spc="-32" dirty="0">
                <a:latin typeface="Droid Serif"/>
                <a:cs typeface="Droid Serif"/>
              </a:rPr>
              <a:t>d</a:t>
            </a:r>
            <a:r>
              <a:rPr sz="1800" spc="-162" dirty="0">
                <a:latin typeface="Droid Serif"/>
                <a:cs typeface="Droid Serif"/>
              </a:rPr>
              <a:t>i</a:t>
            </a:r>
            <a:r>
              <a:rPr sz="1800" spc="23" dirty="0">
                <a:latin typeface="Droid Serif"/>
                <a:cs typeface="Droid Serif"/>
              </a:rPr>
              <a:t>s</a:t>
            </a:r>
            <a:r>
              <a:rPr sz="1800" spc="-25" dirty="0">
                <a:latin typeface="Droid Serif"/>
                <a:cs typeface="Droid Serif"/>
              </a:rPr>
              <a:t>c</a:t>
            </a:r>
            <a:r>
              <a:rPr sz="1800" spc="-78" dirty="0">
                <a:latin typeface="Droid Serif"/>
                <a:cs typeface="Droid Serif"/>
              </a:rPr>
              <a:t>u</a:t>
            </a:r>
            <a:r>
              <a:rPr sz="1800" spc="23" dirty="0">
                <a:latin typeface="Droid Serif"/>
                <a:cs typeface="Droid Serif"/>
              </a:rPr>
              <a:t>ss</a:t>
            </a:r>
            <a:r>
              <a:rPr sz="1800" spc="-162" dirty="0">
                <a:latin typeface="Droid Serif"/>
                <a:cs typeface="Droid Serif"/>
              </a:rPr>
              <a:t>i</a:t>
            </a:r>
            <a:r>
              <a:rPr sz="1800" spc="19" dirty="0">
                <a:latin typeface="Droid Serif"/>
                <a:cs typeface="Droid Serif"/>
              </a:rPr>
              <a:t>o</a:t>
            </a:r>
            <a:r>
              <a:rPr sz="1800" spc="-90" dirty="0">
                <a:latin typeface="Droid Serif"/>
                <a:cs typeface="Droid Serif"/>
              </a:rPr>
              <a:t>n</a:t>
            </a:r>
            <a:r>
              <a:rPr sz="1800" spc="23" dirty="0">
                <a:latin typeface="Droid Serif"/>
                <a:cs typeface="Droid Serif"/>
              </a:rPr>
              <a:t>s</a:t>
            </a:r>
            <a:r>
              <a:rPr sz="1800" dirty="0">
                <a:latin typeface="Droid Serif"/>
                <a:cs typeface="Droid Serif"/>
              </a:rPr>
              <a:t> -                </a:t>
            </a:r>
            <a:r>
              <a:rPr sz="1800" spc="113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3.</a:t>
            </a:r>
            <a:r>
              <a:rPr sz="1800" spc="-2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1st</a:t>
            </a:r>
            <a:r>
              <a:rPr sz="1800" spc="12" dirty="0">
                <a:latin typeface="Droid Serif"/>
                <a:cs typeface="Droid Serif"/>
              </a:rPr>
              <a:t> </a:t>
            </a:r>
            <a:r>
              <a:rPr sz="1800" spc="-107" dirty="0">
                <a:latin typeface="Droid Serif"/>
                <a:cs typeface="Droid Serif"/>
              </a:rPr>
              <a:t>d</a:t>
            </a:r>
            <a:r>
              <a:rPr sz="1800" spc="-82" dirty="0">
                <a:latin typeface="Droid Serif"/>
                <a:cs typeface="Droid Serif"/>
              </a:rPr>
              <a:t>r</a:t>
            </a:r>
            <a:r>
              <a:rPr sz="1800" spc="-99" dirty="0">
                <a:latin typeface="Droid Serif"/>
                <a:cs typeface="Droid Serif"/>
              </a:rPr>
              <a:t>a</a:t>
            </a:r>
            <a:r>
              <a:rPr sz="1800" spc="-64" dirty="0">
                <a:latin typeface="Droid Serif"/>
                <a:cs typeface="Droid Serif"/>
              </a:rPr>
              <a:t>f</a:t>
            </a:r>
            <a:r>
              <a:rPr sz="1800" spc="-61" dirty="0">
                <a:latin typeface="Droid Serif"/>
                <a:cs typeface="Droid Serif"/>
              </a:rPr>
              <a:t>t</a:t>
            </a:r>
            <a:r>
              <a:rPr sz="1800" spc="28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-</a:t>
            </a:r>
            <a:r>
              <a:rPr sz="1800" spc="21" dirty="0">
                <a:latin typeface="Droid Serif"/>
                <a:cs typeface="Droid Serif"/>
              </a:rPr>
              <a:t> </a:t>
            </a:r>
            <a:r>
              <a:rPr sz="1800" spc="-25" dirty="0">
                <a:latin typeface="Droid Serif"/>
                <a:cs typeface="Droid Serif"/>
              </a:rPr>
              <a:t>c</a:t>
            </a:r>
            <a:r>
              <a:rPr sz="1800" spc="19" dirty="0">
                <a:latin typeface="Droid Serif"/>
                <a:cs typeface="Droid Serif"/>
              </a:rPr>
              <a:t>o</a:t>
            </a:r>
            <a:r>
              <a:rPr sz="1800" spc="-99" dirty="0">
                <a:latin typeface="Droid Serif"/>
                <a:cs typeface="Droid Serif"/>
              </a:rPr>
              <a:t>m</a:t>
            </a:r>
            <a:r>
              <a:rPr sz="1800" spc="-32" dirty="0">
                <a:latin typeface="Droid Serif"/>
                <a:cs typeface="Droid Serif"/>
              </a:rPr>
              <a:t>p</a:t>
            </a:r>
            <a:r>
              <a:rPr sz="1800" spc="-146" dirty="0">
                <a:latin typeface="Droid Serif"/>
                <a:cs typeface="Droid Serif"/>
              </a:rPr>
              <a:t>l</a:t>
            </a:r>
            <a:r>
              <a:rPr sz="1800" spc="27" dirty="0">
                <a:latin typeface="Droid Serif"/>
                <a:cs typeface="Droid Serif"/>
              </a:rPr>
              <a:t>e</a:t>
            </a:r>
            <a:r>
              <a:rPr sz="1800" spc="-30" dirty="0">
                <a:latin typeface="Droid Serif"/>
                <a:cs typeface="Droid Serif"/>
              </a:rPr>
              <a:t>t</a:t>
            </a:r>
            <a:r>
              <a:rPr sz="1800" spc="27" dirty="0">
                <a:latin typeface="Droid Serif"/>
                <a:cs typeface="Droid Serif"/>
              </a:rPr>
              <a:t>e</a:t>
            </a:r>
            <a:r>
              <a:rPr sz="1800" spc="-32" dirty="0">
                <a:latin typeface="Droid Serif"/>
                <a:cs typeface="Droid Serif"/>
              </a:rPr>
              <a:t>d</a:t>
            </a:r>
            <a:r>
              <a:rPr sz="1800" dirty="0">
                <a:latin typeface="Droid Serif"/>
                <a:cs typeface="Droid Serif"/>
              </a:rPr>
              <a:t> </a:t>
            </a:r>
            <a:r>
              <a:rPr sz="1800" spc="-118" dirty="0">
                <a:latin typeface="Droid Serif"/>
                <a:cs typeface="Droid Serif"/>
              </a:rPr>
              <a:t>b</a:t>
            </a:r>
            <a:r>
              <a:rPr sz="1800" spc="-109" dirty="0">
                <a:latin typeface="Droid Serif"/>
                <a:cs typeface="Droid Serif"/>
              </a:rPr>
              <a:t>y</a:t>
            </a:r>
            <a:r>
              <a:rPr sz="1800" spc="6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??</a:t>
            </a:r>
          </a:p>
          <a:p>
            <a:pPr marL="571025">
              <a:lnSpc>
                <a:spcPts val="2393"/>
              </a:lnSpc>
              <a:spcBef>
                <a:spcPts val="54"/>
              </a:spcBef>
            </a:pPr>
            <a:r>
              <a:rPr sz="1800" dirty="0">
                <a:latin typeface="Droid Serif"/>
                <a:cs typeface="Droid Serif"/>
              </a:rPr>
              <a:t>5.                                                             </a:t>
            </a:r>
            <a:r>
              <a:rPr sz="1800" spc="161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4.</a:t>
            </a:r>
            <a:r>
              <a:rPr sz="1800" spc="-2" dirty="0">
                <a:latin typeface="Droid Serif"/>
                <a:cs typeface="Droid Serif"/>
              </a:rPr>
              <a:t> </a:t>
            </a:r>
            <a:r>
              <a:rPr sz="1800" dirty="0">
                <a:latin typeface="Droid Serif"/>
                <a:cs typeface="Droid Serif"/>
              </a:rPr>
              <a:t>S</a:t>
            </a:r>
            <a:r>
              <a:rPr sz="1800" spc="-30" dirty="0">
                <a:latin typeface="Droid Serif"/>
                <a:cs typeface="Droid Serif"/>
              </a:rPr>
              <a:t>t</a:t>
            </a:r>
            <a:r>
              <a:rPr sz="1800" spc="-59" dirty="0">
                <a:latin typeface="Droid Serif"/>
                <a:cs typeface="Droid Serif"/>
              </a:rPr>
              <a:t>a</a:t>
            </a:r>
            <a:r>
              <a:rPr sz="1800" spc="-174" dirty="0">
                <a:latin typeface="Droid Serif"/>
                <a:cs typeface="Droid Serif"/>
              </a:rPr>
              <a:t>k</a:t>
            </a:r>
            <a:r>
              <a:rPr sz="1800" spc="27" dirty="0">
                <a:latin typeface="Droid Serif"/>
                <a:cs typeface="Droid Serif"/>
              </a:rPr>
              <a:t>e</a:t>
            </a:r>
            <a:r>
              <a:rPr sz="1800" spc="-78" dirty="0">
                <a:latin typeface="Droid Serif"/>
                <a:cs typeface="Droid Serif"/>
              </a:rPr>
              <a:t>h</a:t>
            </a:r>
            <a:r>
              <a:rPr sz="1800" spc="19" dirty="0">
                <a:latin typeface="Droid Serif"/>
                <a:cs typeface="Droid Serif"/>
              </a:rPr>
              <a:t>o</a:t>
            </a:r>
            <a:r>
              <a:rPr sz="1800" spc="-146" dirty="0">
                <a:latin typeface="Droid Serif"/>
                <a:cs typeface="Droid Serif"/>
              </a:rPr>
              <a:t>l</a:t>
            </a:r>
            <a:r>
              <a:rPr sz="1800" spc="-32" dirty="0">
                <a:latin typeface="Droid Serif"/>
                <a:cs typeface="Droid Serif"/>
              </a:rPr>
              <a:t>d</a:t>
            </a:r>
            <a:r>
              <a:rPr sz="1800" spc="27" dirty="0">
                <a:latin typeface="Droid Serif"/>
                <a:cs typeface="Droid Serif"/>
              </a:rPr>
              <a:t>e</a:t>
            </a:r>
            <a:r>
              <a:rPr sz="1800" spc="-141" dirty="0">
                <a:latin typeface="Droid Serif"/>
                <a:cs typeface="Droid Serif"/>
              </a:rPr>
              <a:t>r</a:t>
            </a:r>
            <a:r>
              <a:rPr sz="1800" dirty="0">
                <a:latin typeface="Droid Serif"/>
                <a:cs typeface="Droid Serif"/>
              </a:rPr>
              <a:t> </a:t>
            </a:r>
            <a:r>
              <a:rPr sz="1800" spc="-32" dirty="0">
                <a:latin typeface="Droid Serif"/>
                <a:cs typeface="Droid Serif"/>
              </a:rPr>
              <a:t>d</a:t>
            </a:r>
            <a:r>
              <a:rPr sz="1800" spc="-162" dirty="0">
                <a:latin typeface="Droid Serif"/>
                <a:cs typeface="Droid Serif"/>
              </a:rPr>
              <a:t>i</a:t>
            </a:r>
            <a:r>
              <a:rPr sz="1800" spc="23" dirty="0">
                <a:latin typeface="Droid Serif"/>
                <a:cs typeface="Droid Serif"/>
              </a:rPr>
              <a:t>s</a:t>
            </a:r>
            <a:r>
              <a:rPr sz="1800" spc="-25" dirty="0">
                <a:latin typeface="Droid Serif"/>
                <a:cs typeface="Droid Serif"/>
              </a:rPr>
              <a:t>c</a:t>
            </a:r>
            <a:r>
              <a:rPr sz="1800" spc="-78" dirty="0">
                <a:latin typeface="Droid Serif"/>
                <a:cs typeface="Droid Serif"/>
              </a:rPr>
              <a:t>u</a:t>
            </a:r>
            <a:r>
              <a:rPr sz="1800" spc="23" dirty="0">
                <a:latin typeface="Droid Serif"/>
                <a:cs typeface="Droid Serif"/>
              </a:rPr>
              <a:t>ss</a:t>
            </a:r>
            <a:r>
              <a:rPr sz="1800" spc="-162" dirty="0">
                <a:latin typeface="Droid Serif"/>
                <a:cs typeface="Droid Serif"/>
              </a:rPr>
              <a:t>i</a:t>
            </a:r>
            <a:r>
              <a:rPr sz="1800" spc="19" dirty="0">
                <a:latin typeface="Droid Serif"/>
                <a:cs typeface="Droid Serif"/>
              </a:rPr>
              <a:t>o</a:t>
            </a:r>
            <a:r>
              <a:rPr sz="1800" spc="-90" dirty="0">
                <a:latin typeface="Droid Serif"/>
                <a:cs typeface="Droid Serif"/>
              </a:rPr>
              <a:t>n</a:t>
            </a:r>
            <a:r>
              <a:rPr sz="1800" spc="23" dirty="0">
                <a:latin typeface="Droid Serif"/>
                <a:cs typeface="Droid Serif"/>
              </a:rPr>
              <a:t>s</a:t>
            </a:r>
            <a:r>
              <a:rPr sz="1800" dirty="0">
                <a:latin typeface="Droid Serif"/>
                <a:cs typeface="Droid Serif"/>
              </a:rPr>
              <a:t> </a:t>
            </a:r>
            <a:r>
              <a:rPr sz="1800" spc="21" dirty="0">
                <a:latin typeface="Droid Serif"/>
                <a:cs typeface="Droid Serif"/>
              </a:rPr>
              <a:t>-</a:t>
            </a:r>
            <a:endParaRPr sz="1800" dirty="0">
              <a:latin typeface="Droid Serif"/>
              <a:cs typeface="Droid Serif"/>
            </a:endParaRPr>
          </a:p>
          <a:p>
            <a:pPr marL="4330453" marR="3038759" algn="ctr">
              <a:lnSpc>
                <a:spcPct val="113484"/>
              </a:lnSpc>
              <a:spcBef>
                <a:spcPts val="95"/>
              </a:spcBef>
            </a:pPr>
            <a:r>
              <a:rPr sz="1800" spc="-1" dirty="0">
                <a:latin typeface="Droid Serif"/>
                <a:cs typeface="Droid Serif"/>
              </a:rPr>
              <a:t>5.</a:t>
            </a:r>
            <a:endParaRPr sz="1800" dirty="0">
              <a:latin typeface="Droid Serif"/>
              <a:cs typeface="Droid Serif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32" y="4433590"/>
            <a:ext cx="9143868" cy="709909"/>
          </a:xfrm>
          <a:custGeom>
            <a:avLst/>
            <a:gdLst/>
            <a:ahLst/>
            <a:cxnLst/>
            <a:rect l="l" t="t" r="r" b="b"/>
            <a:pathLst>
              <a:path w="9753459" h="1009649">
                <a:moveTo>
                  <a:pt x="9753459" y="0"/>
                </a:moveTo>
                <a:lnTo>
                  <a:pt x="9753459" y="1009649"/>
                </a:lnTo>
                <a:lnTo>
                  <a:pt x="0" y="1009649"/>
                </a:lnTo>
                <a:lnTo>
                  <a:pt x="0" y="0"/>
                </a:lnTo>
                <a:lnTo>
                  <a:pt x="9753459" y="0"/>
                </a:lnTo>
                <a:close/>
              </a:path>
            </a:pathLst>
          </a:custGeom>
          <a:solidFill>
            <a:srgbClr val="2D806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7108031" y="4406801"/>
            <a:ext cx="2035969" cy="736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" name="object 11"/>
          <p:cNvSpPr/>
          <p:nvPr/>
        </p:nvSpPr>
        <p:spPr>
          <a:xfrm>
            <a:off x="696516" y="1935510"/>
            <a:ext cx="89297" cy="6697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5250" y="47625"/>
                </a:moveTo>
                <a:lnTo>
                  <a:pt x="93556" y="63892"/>
                </a:lnTo>
                <a:lnTo>
                  <a:pt x="88476" y="76772"/>
                </a:lnTo>
                <a:lnTo>
                  <a:pt x="80010" y="86266"/>
                </a:lnTo>
                <a:lnTo>
                  <a:pt x="68156" y="92373"/>
                </a:lnTo>
                <a:lnTo>
                  <a:pt x="52916" y="95094"/>
                </a:lnTo>
                <a:lnTo>
                  <a:pt x="47625" y="95250"/>
                </a:lnTo>
                <a:lnTo>
                  <a:pt x="31357" y="93556"/>
                </a:lnTo>
                <a:lnTo>
                  <a:pt x="18477" y="88476"/>
                </a:lnTo>
                <a:lnTo>
                  <a:pt x="8983" y="80010"/>
                </a:lnTo>
                <a:lnTo>
                  <a:pt x="2876" y="68156"/>
                </a:lnTo>
                <a:lnTo>
                  <a:pt x="155" y="52916"/>
                </a:lnTo>
                <a:lnTo>
                  <a:pt x="0" y="47625"/>
                </a:lnTo>
                <a:lnTo>
                  <a:pt x="1693" y="31357"/>
                </a:lnTo>
                <a:lnTo>
                  <a:pt x="6773" y="18477"/>
                </a:lnTo>
                <a:lnTo>
                  <a:pt x="15239" y="8983"/>
                </a:lnTo>
                <a:lnTo>
                  <a:pt x="27093" y="2876"/>
                </a:lnTo>
                <a:lnTo>
                  <a:pt x="42333" y="155"/>
                </a:lnTo>
                <a:lnTo>
                  <a:pt x="47625" y="0"/>
                </a:lnTo>
                <a:lnTo>
                  <a:pt x="63892" y="1693"/>
                </a:lnTo>
                <a:lnTo>
                  <a:pt x="76772" y="6773"/>
                </a:lnTo>
                <a:lnTo>
                  <a:pt x="86266" y="15239"/>
                </a:lnTo>
                <a:lnTo>
                  <a:pt x="92373" y="27093"/>
                </a:lnTo>
                <a:lnTo>
                  <a:pt x="95094" y="42333"/>
                </a:lnTo>
                <a:lnTo>
                  <a:pt x="95250" y="4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696516" y="2196703"/>
            <a:ext cx="89297" cy="6697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5250" y="47625"/>
                </a:moveTo>
                <a:lnTo>
                  <a:pt x="93556" y="63892"/>
                </a:lnTo>
                <a:lnTo>
                  <a:pt x="88476" y="76772"/>
                </a:lnTo>
                <a:lnTo>
                  <a:pt x="80010" y="86266"/>
                </a:lnTo>
                <a:lnTo>
                  <a:pt x="68156" y="92373"/>
                </a:lnTo>
                <a:lnTo>
                  <a:pt x="52916" y="95094"/>
                </a:lnTo>
                <a:lnTo>
                  <a:pt x="47625" y="95250"/>
                </a:lnTo>
                <a:lnTo>
                  <a:pt x="31357" y="93556"/>
                </a:lnTo>
                <a:lnTo>
                  <a:pt x="18477" y="88476"/>
                </a:lnTo>
                <a:lnTo>
                  <a:pt x="8983" y="80009"/>
                </a:lnTo>
                <a:lnTo>
                  <a:pt x="2876" y="68156"/>
                </a:lnTo>
                <a:lnTo>
                  <a:pt x="155" y="52916"/>
                </a:lnTo>
                <a:lnTo>
                  <a:pt x="0" y="47625"/>
                </a:lnTo>
                <a:lnTo>
                  <a:pt x="1693" y="31357"/>
                </a:lnTo>
                <a:lnTo>
                  <a:pt x="6773" y="18477"/>
                </a:lnTo>
                <a:lnTo>
                  <a:pt x="15239" y="8983"/>
                </a:lnTo>
                <a:lnTo>
                  <a:pt x="27093" y="2876"/>
                </a:lnTo>
                <a:lnTo>
                  <a:pt x="42333" y="155"/>
                </a:lnTo>
                <a:lnTo>
                  <a:pt x="47625" y="0"/>
                </a:lnTo>
                <a:lnTo>
                  <a:pt x="63892" y="1693"/>
                </a:lnTo>
                <a:lnTo>
                  <a:pt x="76772" y="6773"/>
                </a:lnTo>
                <a:lnTo>
                  <a:pt x="86266" y="15240"/>
                </a:lnTo>
                <a:lnTo>
                  <a:pt x="92373" y="27093"/>
                </a:lnTo>
                <a:lnTo>
                  <a:pt x="95094" y="42333"/>
                </a:lnTo>
                <a:lnTo>
                  <a:pt x="95250" y="4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3" name="object 13"/>
          <p:cNvSpPr/>
          <p:nvPr/>
        </p:nvSpPr>
        <p:spPr>
          <a:xfrm>
            <a:off x="696516" y="2457896"/>
            <a:ext cx="89297" cy="6697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5250" y="47625"/>
                </a:moveTo>
                <a:lnTo>
                  <a:pt x="93556" y="63892"/>
                </a:lnTo>
                <a:lnTo>
                  <a:pt x="88476" y="76772"/>
                </a:lnTo>
                <a:lnTo>
                  <a:pt x="80010" y="86266"/>
                </a:lnTo>
                <a:lnTo>
                  <a:pt x="68156" y="92373"/>
                </a:lnTo>
                <a:lnTo>
                  <a:pt x="52916" y="95094"/>
                </a:lnTo>
                <a:lnTo>
                  <a:pt x="47625" y="95250"/>
                </a:lnTo>
                <a:lnTo>
                  <a:pt x="31357" y="93556"/>
                </a:lnTo>
                <a:lnTo>
                  <a:pt x="18477" y="88476"/>
                </a:lnTo>
                <a:lnTo>
                  <a:pt x="8983" y="80010"/>
                </a:lnTo>
                <a:lnTo>
                  <a:pt x="2876" y="68156"/>
                </a:lnTo>
                <a:lnTo>
                  <a:pt x="155" y="52916"/>
                </a:lnTo>
                <a:lnTo>
                  <a:pt x="0" y="47625"/>
                </a:lnTo>
                <a:lnTo>
                  <a:pt x="1693" y="31357"/>
                </a:lnTo>
                <a:lnTo>
                  <a:pt x="6773" y="18477"/>
                </a:lnTo>
                <a:lnTo>
                  <a:pt x="15239" y="8983"/>
                </a:lnTo>
                <a:lnTo>
                  <a:pt x="27093" y="2876"/>
                </a:lnTo>
                <a:lnTo>
                  <a:pt x="42333" y="155"/>
                </a:lnTo>
                <a:lnTo>
                  <a:pt x="47625" y="0"/>
                </a:lnTo>
                <a:lnTo>
                  <a:pt x="63892" y="1693"/>
                </a:lnTo>
                <a:lnTo>
                  <a:pt x="76772" y="6773"/>
                </a:lnTo>
                <a:lnTo>
                  <a:pt x="86266" y="15239"/>
                </a:lnTo>
                <a:lnTo>
                  <a:pt x="92373" y="27093"/>
                </a:lnTo>
                <a:lnTo>
                  <a:pt x="95094" y="42333"/>
                </a:lnTo>
                <a:lnTo>
                  <a:pt x="95250" y="4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696516" y="2719090"/>
            <a:ext cx="89297" cy="6697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5250" y="47625"/>
                </a:moveTo>
                <a:lnTo>
                  <a:pt x="93556" y="63892"/>
                </a:lnTo>
                <a:lnTo>
                  <a:pt x="88476" y="76772"/>
                </a:lnTo>
                <a:lnTo>
                  <a:pt x="80010" y="86266"/>
                </a:lnTo>
                <a:lnTo>
                  <a:pt x="68156" y="92373"/>
                </a:lnTo>
                <a:lnTo>
                  <a:pt x="52916" y="95094"/>
                </a:lnTo>
                <a:lnTo>
                  <a:pt x="47625" y="95250"/>
                </a:lnTo>
                <a:lnTo>
                  <a:pt x="31357" y="93556"/>
                </a:lnTo>
                <a:lnTo>
                  <a:pt x="18477" y="88476"/>
                </a:lnTo>
                <a:lnTo>
                  <a:pt x="8983" y="80009"/>
                </a:lnTo>
                <a:lnTo>
                  <a:pt x="2876" y="68156"/>
                </a:lnTo>
                <a:lnTo>
                  <a:pt x="155" y="52916"/>
                </a:lnTo>
                <a:lnTo>
                  <a:pt x="0" y="47625"/>
                </a:lnTo>
                <a:lnTo>
                  <a:pt x="1693" y="31357"/>
                </a:lnTo>
                <a:lnTo>
                  <a:pt x="6773" y="18477"/>
                </a:lnTo>
                <a:lnTo>
                  <a:pt x="15239" y="8983"/>
                </a:lnTo>
                <a:lnTo>
                  <a:pt x="27093" y="2876"/>
                </a:lnTo>
                <a:lnTo>
                  <a:pt x="42333" y="155"/>
                </a:lnTo>
                <a:lnTo>
                  <a:pt x="47625" y="0"/>
                </a:lnTo>
                <a:lnTo>
                  <a:pt x="63892" y="1693"/>
                </a:lnTo>
                <a:lnTo>
                  <a:pt x="76772" y="6773"/>
                </a:lnTo>
                <a:lnTo>
                  <a:pt x="86266" y="15240"/>
                </a:lnTo>
                <a:lnTo>
                  <a:pt x="92373" y="27093"/>
                </a:lnTo>
                <a:lnTo>
                  <a:pt x="95094" y="42333"/>
                </a:lnTo>
                <a:lnTo>
                  <a:pt x="95250" y="4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/>
          <p:cNvSpPr/>
          <p:nvPr/>
        </p:nvSpPr>
        <p:spPr>
          <a:xfrm>
            <a:off x="696516" y="2980283"/>
            <a:ext cx="89297" cy="6697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5250" y="47625"/>
                </a:moveTo>
                <a:lnTo>
                  <a:pt x="93556" y="63892"/>
                </a:lnTo>
                <a:lnTo>
                  <a:pt x="88476" y="76772"/>
                </a:lnTo>
                <a:lnTo>
                  <a:pt x="80010" y="86266"/>
                </a:lnTo>
                <a:lnTo>
                  <a:pt x="68156" y="92373"/>
                </a:lnTo>
                <a:lnTo>
                  <a:pt x="52916" y="95094"/>
                </a:lnTo>
                <a:lnTo>
                  <a:pt x="47625" y="95250"/>
                </a:lnTo>
                <a:lnTo>
                  <a:pt x="31357" y="93556"/>
                </a:lnTo>
                <a:lnTo>
                  <a:pt x="18477" y="88476"/>
                </a:lnTo>
                <a:lnTo>
                  <a:pt x="8983" y="80009"/>
                </a:lnTo>
                <a:lnTo>
                  <a:pt x="2876" y="68156"/>
                </a:lnTo>
                <a:lnTo>
                  <a:pt x="155" y="52916"/>
                </a:lnTo>
                <a:lnTo>
                  <a:pt x="0" y="47625"/>
                </a:lnTo>
                <a:lnTo>
                  <a:pt x="1693" y="31357"/>
                </a:lnTo>
                <a:lnTo>
                  <a:pt x="6773" y="18477"/>
                </a:lnTo>
                <a:lnTo>
                  <a:pt x="15239" y="8983"/>
                </a:lnTo>
                <a:lnTo>
                  <a:pt x="27093" y="2876"/>
                </a:lnTo>
                <a:lnTo>
                  <a:pt x="42333" y="155"/>
                </a:lnTo>
                <a:lnTo>
                  <a:pt x="47625" y="0"/>
                </a:lnTo>
                <a:lnTo>
                  <a:pt x="63892" y="1693"/>
                </a:lnTo>
                <a:lnTo>
                  <a:pt x="76772" y="6773"/>
                </a:lnTo>
                <a:lnTo>
                  <a:pt x="86266" y="15240"/>
                </a:lnTo>
                <a:lnTo>
                  <a:pt x="92373" y="27093"/>
                </a:lnTo>
                <a:lnTo>
                  <a:pt x="95094" y="42333"/>
                </a:lnTo>
                <a:lnTo>
                  <a:pt x="95250" y="4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6" name="object 16"/>
          <p:cNvSpPr/>
          <p:nvPr/>
        </p:nvSpPr>
        <p:spPr>
          <a:xfrm>
            <a:off x="4938117" y="1942207"/>
            <a:ext cx="89297" cy="6697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5250" y="47625"/>
                </a:moveTo>
                <a:lnTo>
                  <a:pt x="93556" y="63892"/>
                </a:lnTo>
                <a:lnTo>
                  <a:pt x="88476" y="76772"/>
                </a:lnTo>
                <a:lnTo>
                  <a:pt x="80010" y="86266"/>
                </a:lnTo>
                <a:lnTo>
                  <a:pt x="68156" y="92373"/>
                </a:lnTo>
                <a:lnTo>
                  <a:pt x="52916" y="95094"/>
                </a:lnTo>
                <a:lnTo>
                  <a:pt x="47625" y="95250"/>
                </a:lnTo>
                <a:lnTo>
                  <a:pt x="31357" y="93556"/>
                </a:lnTo>
                <a:lnTo>
                  <a:pt x="18477" y="88476"/>
                </a:lnTo>
                <a:lnTo>
                  <a:pt x="8983" y="80010"/>
                </a:lnTo>
                <a:lnTo>
                  <a:pt x="2876" y="68156"/>
                </a:lnTo>
                <a:lnTo>
                  <a:pt x="155" y="52916"/>
                </a:lnTo>
                <a:lnTo>
                  <a:pt x="0" y="47625"/>
                </a:lnTo>
                <a:lnTo>
                  <a:pt x="1693" y="31357"/>
                </a:lnTo>
                <a:lnTo>
                  <a:pt x="6773" y="18477"/>
                </a:lnTo>
                <a:lnTo>
                  <a:pt x="15239" y="8983"/>
                </a:lnTo>
                <a:lnTo>
                  <a:pt x="27093" y="2876"/>
                </a:lnTo>
                <a:lnTo>
                  <a:pt x="42333" y="155"/>
                </a:lnTo>
                <a:lnTo>
                  <a:pt x="47625" y="0"/>
                </a:lnTo>
                <a:lnTo>
                  <a:pt x="63892" y="1693"/>
                </a:lnTo>
                <a:lnTo>
                  <a:pt x="76772" y="6773"/>
                </a:lnTo>
                <a:lnTo>
                  <a:pt x="86266" y="15239"/>
                </a:lnTo>
                <a:lnTo>
                  <a:pt x="92373" y="27093"/>
                </a:lnTo>
                <a:lnTo>
                  <a:pt x="95094" y="42333"/>
                </a:lnTo>
                <a:lnTo>
                  <a:pt x="95250" y="4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7" name="object 17"/>
          <p:cNvSpPr/>
          <p:nvPr/>
        </p:nvSpPr>
        <p:spPr>
          <a:xfrm>
            <a:off x="4938117" y="2203400"/>
            <a:ext cx="89297" cy="6697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5250" y="47625"/>
                </a:moveTo>
                <a:lnTo>
                  <a:pt x="93556" y="63892"/>
                </a:lnTo>
                <a:lnTo>
                  <a:pt x="88476" y="76772"/>
                </a:lnTo>
                <a:lnTo>
                  <a:pt x="80010" y="86266"/>
                </a:lnTo>
                <a:lnTo>
                  <a:pt x="68156" y="92373"/>
                </a:lnTo>
                <a:lnTo>
                  <a:pt x="52916" y="95094"/>
                </a:lnTo>
                <a:lnTo>
                  <a:pt x="47625" y="95250"/>
                </a:lnTo>
                <a:lnTo>
                  <a:pt x="31357" y="93556"/>
                </a:lnTo>
                <a:lnTo>
                  <a:pt x="18477" y="88476"/>
                </a:lnTo>
                <a:lnTo>
                  <a:pt x="8983" y="80009"/>
                </a:lnTo>
                <a:lnTo>
                  <a:pt x="2876" y="68156"/>
                </a:lnTo>
                <a:lnTo>
                  <a:pt x="155" y="52916"/>
                </a:lnTo>
                <a:lnTo>
                  <a:pt x="0" y="47625"/>
                </a:lnTo>
                <a:lnTo>
                  <a:pt x="1693" y="31357"/>
                </a:lnTo>
                <a:lnTo>
                  <a:pt x="6773" y="18477"/>
                </a:lnTo>
                <a:lnTo>
                  <a:pt x="15239" y="8983"/>
                </a:lnTo>
                <a:lnTo>
                  <a:pt x="27093" y="2876"/>
                </a:lnTo>
                <a:lnTo>
                  <a:pt x="42333" y="155"/>
                </a:lnTo>
                <a:lnTo>
                  <a:pt x="47625" y="0"/>
                </a:lnTo>
                <a:lnTo>
                  <a:pt x="63892" y="1693"/>
                </a:lnTo>
                <a:lnTo>
                  <a:pt x="76772" y="6773"/>
                </a:lnTo>
                <a:lnTo>
                  <a:pt x="86266" y="15240"/>
                </a:lnTo>
                <a:lnTo>
                  <a:pt x="92373" y="27093"/>
                </a:lnTo>
                <a:lnTo>
                  <a:pt x="95094" y="42333"/>
                </a:lnTo>
                <a:lnTo>
                  <a:pt x="95250" y="4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8" name="object 18"/>
          <p:cNvSpPr/>
          <p:nvPr/>
        </p:nvSpPr>
        <p:spPr>
          <a:xfrm>
            <a:off x="4938117" y="2725787"/>
            <a:ext cx="89297" cy="6697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5250" y="47625"/>
                </a:moveTo>
                <a:lnTo>
                  <a:pt x="93556" y="63892"/>
                </a:lnTo>
                <a:lnTo>
                  <a:pt x="88476" y="76772"/>
                </a:lnTo>
                <a:lnTo>
                  <a:pt x="80010" y="86266"/>
                </a:lnTo>
                <a:lnTo>
                  <a:pt x="68156" y="92373"/>
                </a:lnTo>
                <a:lnTo>
                  <a:pt x="52916" y="95094"/>
                </a:lnTo>
                <a:lnTo>
                  <a:pt x="47625" y="95250"/>
                </a:lnTo>
                <a:lnTo>
                  <a:pt x="31357" y="93556"/>
                </a:lnTo>
                <a:lnTo>
                  <a:pt x="18477" y="88476"/>
                </a:lnTo>
                <a:lnTo>
                  <a:pt x="8983" y="80009"/>
                </a:lnTo>
                <a:lnTo>
                  <a:pt x="2876" y="68156"/>
                </a:lnTo>
                <a:lnTo>
                  <a:pt x="155" y="52916"/>
                </a:lnTo>
                <a:lnTo>
                  <a:pt x="0" y="47625"/>
                </a:lnTo>
                <a:lnTo>
                  <a:pt x="1693" y="31357"/>
                </a:lnTo>
                <a:lnTo>
                  <a:pt x="6773" y="18477"/>
                </a:lnTo>
                <a:lnTo>
                  <a:pt x="15239" y="8983"/>
                </a:lnTo>
                <a:lnTo>
                  <a:pt x="27093" y="2876"/>
                </a:lnTo>
                <a:lnTo>
                  <a:pt x="42333" y="155"/>
                </a:lnTo>
                <a:lnTo>
                  <a:pt x="47625" y="0"/>
                </a:lnTo>
                <a:lnTo>
                  <a:pt x="63892" y="1693"/>
                </a:lnTo>
                <a:lnTo>
                  <a:pt x="76772" y="6773"/>
                </a:lnTo>
                <a:lnTo>
                  <a:pt x="86266" y="15240"/>
                </a:lnTo>
                <a:lnTo>
                  <a:pt x="92373" y="27093"/>
                </a:lnTo>
                <a:lnTo>
                  <a:pt x="95094" y="42333"/>
                </a:lnTo>
                <a:lnTo>
                  <a:pt x="95250" y="4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9" name="object 19"/>
          <p:cNvSpPr/>
          <p:nvPr/>
        </p:nvSpPr>
        <p:spPr>
          <a:xfrm>
            <a:off x="4938117" y="2986980"/>
            <a:ext cx="89297" cy="6697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5250" y="47625"/>
                </a:moveTo>
                <a:lnTo>
                  <a:pt x="93556" y="63892"/>
                </a:lnTo>
                <a:lnTo>
                  <a:pt x="88476" y="76772"/>
                </a:lnTo>
                <a:lnTo>
                  <a:pt x="80010" y="86266"/>
                </a:lnTo>
                <a:lnTo>
                  <a:pt x="68156" y="92373"/>
                </a:lnTo>
                <a:lnTo>
                  <a:pt x="52916" y="95094"/>
                </a:lnTo>
                <a:lnTo>
                  <a:pt x="47625" y="95250"/>
                </a:lnTo>
                <a:lnTo>
                  <a:pt x="31357" y="93556"/>
                </a:lnTo>
                <a:lnTo>
                  <a:pt x="18477" y="88476"/>
                </a:lnTo>
                <a:lnTo>
                  <a:pt x="8983" y="80009"/>
                </a:lnTo>
                <a:lnTo>
                  <a:pt x="2876" y="68156"/>
                </a:lnTo>
                <a:lnTo>
                  <a:pt x="155" y="52916"/>
                </a:lnTo>
                <a:lnTo>
                  <a:pt x="0" y="47625"/>
                </a:lnTo>
                <a:lnTo>
                  <a:pt x="1693" y="31357"/>
                </a:lnTo>
                <a:lnTo>
                  <a:pt x="6773" y="18477"/>
                </a:lnTo>
                <a:lnTo>
                  <a:pt x="15239" y="8983"/>
                </a:lnTo>
                <a:lnTo>
                  <a:pt x="27093" y="2876"/>
                </a:lnTo>
                <a:lnTo>
                  <a:pt x="42333" y="155"/>
                </a:lnTo>
                <a:lnTo>
                  <a:pt x="47625" y="0"/>
                </a:lnTo>
                <a:lnTo>
                  <a:pt x="63892" y="1693"/>
                </a:lnTo>
                <a:lnTo>
                  <a:pt x="76772" y="6773"/>
                </a:lnTo>
                <a:lnTo>
                  <a:pt x="86266" y="15240"/>
                </a:lnTo>
                <a:lnTo>
                  <a:pt x="92373" y="27093"/>
                </a:lnTo>
                <a:lnTo>
                  <a:pt x="95094" y="42333"/>
                </a:lnTo>
                <a:lnTo>
                  <a:pt x="95250" y="4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0" name="object 20"/>
          <p:cNvSpPr/>
          <p:nvPr/>
        </p:nvSpPr>
        <p:spPr>
          <a:xfrm>
            <a:off x="4938117" y="3248174"/>
            <a:ext cx="89297" cy="66973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95250" y="47625"/>
                </a:moveTo>
                <a:lnTo>
                  <a:pt x="93556" y="63892"/>
                </a:lnTo>
                <a:lnTo>
                  <a:pt x="88476" y="76772"/>
                </a:lnTo>
                <a:lnTo>
                  <a:pt x="80010" y="86266"/>
                </a:lnTo>
                <a:lnTo>
                  <a:pt x="68156" y="92373"/>
                </a:lnTo>
                <a:lnTo>
                  <a:pt x="52916" y="95094"/>
                </a:lnTo>
                <a:lnTo>
                  <a:pt x="47625" y="95250"/>
                </a:lnTo>
                <a:lnTo>
                  <a:pt x="31357" y="93556"/>
                </a:lnTo>
                <a:lnTo>
                  <a:pt x="18477" y="88476"/>
                </a:lnTo>
                <a:lnTo>
                  <a:pt x="8983" y="80009"/>
                </a:lnTo>
                <a:lnTo>
                  <a:pt x="2876" y="68156"/>
                </a:lnTo>
                <a:lnTo>
                  <a:pt x="155" y="52916"/>
                </a:lnTo>
                <a:lnTo>
                  <a:pt x="0" y="47625"/>
                </a:lnTo>
                <a:lnTo>
                  <a:pt x="1693" y="31357"/>
                </a:lnTo>
                <a:lnTo>
                  <a:pt x="6773" y="18477"/>
                </a:lnTo>
                <a:lnTo>
                  <a:pt x="15239" y="8983"/>
                </a:lnTo>
                <a:lnTo>
                  <a:pt x="27093" y="2876"/>
                </a:lnTo>
                <a:lnTo>
                  <a:pt x="42333" y="155"/>
                </a:lnTo>
                <a:lnTo>
                  <a:pt x="47625" y="0"/>
                </a:lnTo>
                <a:lnTo>
                  <a:pt x="63892" y="1693"/>
                </a:lnTo>
                <a:lnTo>
                  <a:pt x="76772" y="6773"/>
                </a:lnTo>
                <a:lnTo>
                  <a:pt x="86266" y="15240"/>
                </a:lnTo>
                <a:lnTo>
                  <a:pt x="92373" y="27093"/>
                </a:lnTo>
                <a:lnTo>
                  <a:pt x="95094" y="42333"/>
                </a:lnTo>
                <a:lnTo>
                  <a:pt x="95250" y="476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2" name="object 22"/>
          <p:cNvSpPr/>
          <p:nvPr/>
        </p:nvSpPr>
        <p:spPr>
          <a:xfrm>
            <a:off x="1171986" y="3330090"/>
            <a:ext cx="78806" cy="127736"/>
          </a:xfrm>
          <a:custGeom>
            <a:avLst/>
            <a:gdLst/>
            <a:ahLst/>
            <a:cxnLst/>
            <a:rect l="l" t="t" r="r" b="b"/>
            <a:pathLst>
              <a:path w="84060" h="181669">
                <a:moveTo>
                  <a:pt x="75349" y="127284"/>
                </a:moveTo>
                <a:lnTo>
                  <a:pt x="73041" y="140091"/>
                </a:lnTo>
                <a:lnTo>
                  <a:pt x="72262" y="153239"/>
                </a:lnTo>
                <a:lnTo>
                  <a:pt x="73142" y="7550"/>
                </a:lnTo>
                <a:lnTo>
                  <a:pt x="84060" y="0"/>
                </a:lnTo>
                <a:lnTo>
                  <a:pt x="79142" y="114928"/>
                </a:lnTo>
                <a:lnTo>
                  <a:pt x="75349" y="127284"/>
                </a:lnTo>
                <a:close/>
              </a:path>
              <a:path w="84060" h="181669">
                <a:moveTo>
                  <a:pt x="325251" y="264300"/>
                </a:moveTo>
                <a:lnTo>
                  <a:pt x="358083" y="297111"/>
                </a:lnTo>
                <a:lnTo>
                  <a:pt x="360964" y="294240"/>
                </a:lnTo>
                <a:lnTo>
                  <a:pt x="361258" y="293950"/>
                </a:lnTo>
                <a:lnTo>
                  <a:pt x="372022" y="287963"/>
                </a:lnTo>
                <a:lnTo>
                  <a:pt x="383982" y="288063"/>
                </a:lnTo>
                <a:lnTo>
                  <a:pt x="394649" y="294240"/>
                </a:lnTo>
                <a:lnTo>
                  <a:pt x="512207" y="411761"/>
                </a:lnTo>
                <a:lnTo>
                  <a:pt x="512508" y="412068"/>
                </a:lnTo>
                <a:lnTo>
                  <a:pt x="518479" y="422837"/>
                </a:lnTo>
                <a:lnTo>
                  <a:pt x="518378" y="434802"/>
                </a:lnTo>
                <a:lnTo>
                  <a:pt x="512207" y="445482"/>
                </a:lnTo>
                <a:lnTo>
                  <a:pt x="473885" y="483799"/>
                </a:lnTo>
                <a:lnTo>
                  <a:pt x="473614" y="484065"/>
                </a:lnTo>
                <a:lnTo>
                  <a:pt x="462847" y="490042"/>
                </a:lnTo>
                <a:lnTo>
                  <a:pt x="450874" y="489954"/>
                </a:lnTo>
                <a:lnTo>
                  <a:pt x="440184" y="483799"/>
                </a:lnTo>
                <a:lnTo>
                  <a:pt x="322663" y="366252"/>
                </a:lnTo>
                <a:lnTo>
                  <a:pt x="322373" y="365957"/>
                </a:lnTo>
                <a:lnTo>
                  <a:pt x="316383" y="355191"/>
                </a:lnTo>
                <a:lnTo>
                  <a:pt x="316480" y="343229"/>
                </a:lnTo>
                <a:lnTo>
                  <a:pt x="322663" y="332566"/>
                </a:lnTo>
                <a:lnTo>
                  <a:pt x="325534" y="329696"/>
                </a:lnTo>
                <a:lnTo>
                  <a:pt x="292703" y="296843"/>
                </a:lnTo>
                <a:lnTo>
                  <a:pt x="279204" y="306363"/>
                </a:lnTo>
                <a:lnTo>
                  <a:pt x="267894" y="313036"/>
                </a:lnTo>
                <a:lnTo>
                  <a:pt x="256234" y="318827"/>
                </a:lnTo>
                <a:lnTo>
                  <a:pt x="244272" y="323735"/>
                </a:lnTo>
                <a:lnTo>
                  <a:pt x="232058" y="327756"/>
                </a:lnTo>
                <a:lnTo>
                  <a:pt x="219642" y="330888"/>
                </a:lnTo>
                <a:lnTo>
                  <a:pt x="207070" y="333128"/>
                </a:lnTo>
                <a:lnTo>
                  <a:pt x="194394" y="334475"/>
                </a:lnTo>
                <a:lnTo>
                  <a:pt x="181662" y="334924"/>
                </a:lnTo>
                <a:lnTo>
                  <a:pt x="169588" y="334525"/>
                </a:lnTo>
                <a:lnTo>
                  <a:pt x="156904" y="333239"/>
                </a:lnTo>
                <a:lnTo>
                  <a:pt x="144319" y="331065"/>
                </a:lnTo>
                <a:lnTo>
                  <a:pt x="131882" y="328003"/>
                </a:lnTo>
                <a:lnTo>
                  <a:pt x="119644" y="324054"/>
                </a:lnTo>
                <a:lnTo>
                  <a:pt x="107655" y="319216"/>
                </a:lnTo>
                <a:lnTo>
                  <a:pt x="95965" y="313491"/>
                </a:lnTo>
                <a:lnTo>
                  <a:pt x="84625" y="306879"/>
                </a:lnTo>
                <a:lnTo>
                  <a:pt x="73684" y="299378"/>
                </a:lnTo>
                <a:lnTo>
                  <a:pt x="63194" y="290990"/>
                </a:lnTo>
                <a:lnTo>
                  <a:pt x="53203" y="281714"/>
                </a:lnTo>
                <a:lnTo>
                  <a:pt x="43094" y="270754"/>
                </a:lnTo>
                <a:lnTo>
                  <a:pt x="34050" y="259198"/>
                </a:lnTo>
                <a:lnTo>
                  <a:pt x="26069" y="247114"/>
                </a:lnTo>
                <a:lnTo>
                  <a:pt x="19153" y="234567"/>
                </a:lnTo>
                <a:lnTo>
                  <a:pt x="13300" y="221623"/>
                </a:lnTo>
                <a:lnTo>
                  <a:pt x="8512" y="208349"/>
                </a:lnTo>
                <a:lnTo>
                  <a:pt x="4788" y="194810"/>
                </a:lnTo>
                <a:lnTo>
                  <a:pt x="2128" y="181073"/>
                </a:lnTo>
                <a:lnTo>
                  <a:pt x="532" y="167203"/>
                </a:lnTo>
                <a:lnTo>
                  <a:pt x="0" y="153268"/>
                </a:lnTo>
                <a:lnTo>
                  <a:pt x="532" y="139332"/>
                </a:lnTo>
                <a:lnTo>
                  <a:pt x="2128" y="125463"/>
                </a:lnTo>
                <a:lnTo>
                  <a:pt x="4788" y="111725"/>
                </a:lnTo>
                <a:lnTo>
                  <a:pt x="8512" y="98186"/>
                </a:lnTo>
                <a:lnTo>
                  <a:pt x="13300" y="84912"/>
                </a:lnTo>
                <a:lnTo>
                  <a:pt x="19153" y="71968"/>
                </a:lnTo>
                <a:lnTo>
                  <a:pt x="26069" y="59421"/>
                </a:lnTo>
                <a:lnTo>
                  <a:pt x="34050" y="47337"/>
                </a:lnTo>
                <a:lnTo>
                  <a:pt x="43094" y="35782"/>
                </a:lnTo>
                <a:lnTo>
                  <a:pt x="53203" y="24821"/>
                </a:lnTo>
                <a:lnTo>
                  <a:pt x="62676" y="15987"/>
                </a:lnTo>
                <a:lnTo>
                  <a:pt x="73142" y="7550"/>
                </a:lnTo>
                <a:lnTo>
                  <a:pt x="72262" y="153239"/>
                </a:lnTo>
                <a:lnTo>
                  <a:pt x="72538" y="161094"/>
                </a:lnTo>
                <a:lnTo>
                  <a:pt x="74230" y="174058"/>
                </a:lnTo>
                <a:lnTo>
                  <a:pt x="77424" y="186611"/>
                </a:lnTo>
                <a:lnTo>
                  <a:pt x="82076" y="198647"/>
                </a:lnTo>
                <a:lnTo>
                  <a:pt x="88142" y="210061"/>
                </a:lnTo>
                <a:lnTo>
                  <a:pt x="95577" y="220747"/>
                </a:lnTo>
                <a:lnTo>
                  <a:pt x="104338" y="230599"/>
                </a:lnTo>
                <a:lnTo>
                  <a:pt x="110053" y="235937"/>
                </a:lnTo>
                <a:lnTo>
                  <a:pt x="120411" y="243921"/>
                </a:lnTo>
                <a:lnTo>
                  <a:pt x="131542" y="250550"/>
                </a:lnTo>
                <a:lnTo>
                  <a:pt x="143339" y="255781"/>
                </a:lnTo>
                <a:lnTo>
                  <a:pt x="155696" y="259571"/>
                </a:lnTo>
                <a:lnTo>
                  <a:pt x="168506" y="261877"/>
                </a:lnTo>
                <a:lnTo>
                  <a:pt x="181662" y="262655"/>
                </a:lnTo>
                <a:lnTo>
                  <a:pt x="189526" y="262379"/>
                </a:lnTo>
                <a:lnTo>
                  <a:pt x="202490" y="260689"/>
                </a:lnTo>
                <a:lnTo>
                  <a:pt x="215042" y="257499"/>
                </a:lnTo>
                <a:lnTo>
                  <a:pt x="227078" y="252852"/>
                </a:lnTo>
                <a:lnTo>
                  <a:pt x="238492" y="246791"/>
                </a:lnTo>
                <a:lnTo>
                  <a:pt x="249180" y="239359"/>
                </a:lnTo>
                <a:lnTo>
                  <a:pt x="259039" y="230599"/>
                </a:lnTo>
                <a:lnTo>
                  <a:pt x="264389" y="224860"/>
                </a:lnTo>
                <a:lnTo>
                  <a:pt x="272363" y="214497"/>
                </a:lnTo>
                <a:lnTo>
                  <a:pt x="278985" y="203363"/>
                </a:lnTo>
                <a:lnTo>
                  <a:pt x="284211" y="191565"/>
                </a:lnTo>
                <a:lnTo>
                  <a:pt x="287997" y="179207"/>
                </a:lnTo>
                <a:lnTo>
                  <a:pt x="290301" y="166397"/>
                </a:lnTo>
                <a:lnTo>
                  <a:pt x="291079" y="153239"/>
                </a:lnTo>
                <a:lnTo>
                  <a:pt x="290806" y="145439"/>
                </a:lnTo>
                <a:lnTo>
                  <a:pt x="289121" y="132477"/>
                </a:lnTo>
                <a:lnTo>
                  <a:pt x="285934" y="119921"/>
                </a:lnTo>
                <a:lnTo>
                  <a:pt x="281288" y="107879"/>
                </a:lnTo>
                <a:lnTo>
                  <a:pt x="275228" y="96459"/>
                </a:lnTo>
                <a:lnTo>
                  <a:pt x="267797" y="85768"/>
                </a:lnTo>
                <a:lnTo>
                  <a:pt x="259039" y="75915"/>
                </a:lnTo>
                <a:lnTo>
                  <a:pt x="253275" y="70546"/>
                </a:lnTo>
                <a:lnTo>
                  <a:pt x="242911" y="62573"/>
                </a:lnTo>
                <a:lnTo>
                  <a:pt x="231779" y="55948"/>
                </a:lnTo>
                <a:lnTo>
                  <a:pt x="219984" y="50718"/>
                </a:lnTo>
                <a:lnTo>
                  <a:pt x="207630" y="46926"/>
                </a:lnTo>
                <a:lnTo>
                  <a:pt x="194821" y="44617"/>
                </a:lnTo>
                <a:lnTo>
                  <a:pt x="181662" y="43838"/>
                </a:lnTo>
                <a:lnTo>
                  <a:pt x="173845" y="44112"/>
                </a:lnTo>
                <a:lnTo>
                  <a:pt x="160883" y="45803"/>
                </a:lnTo>
                <a:lnTo>
                  <a:pt x="148330" y="48998"/>
                </a:lnTo>
                <a:lnTo>
                  <a:pt x="136291" y="53652"/>
                </a:lnTo>
                <a:lnTo>
                  <a:pt x="124875" y="59720"/>
                </a:lnTo>
                <a:lnTo>
                  <a:pt x="114189" y="67156"/>
                </a:lnTo>
                <a:lnTo>
                  <a:pt x="104338" y="75915"/>
                </a:lnTo>
                <a:lnTo>
                  <a:pt x="98994" y="81636"/>
                </a:lnTo>
                <a:lnTo>
                  <a:pt x="91008" y="91995"/>
                </a:lnTo>
                <a:lnTo>
                  <a:pt x="84376" y="103129"/>
                </a:lnTo>
                <a:lnTo>
                  <a:pt x="79142" y="114928"/>
                </a:lnTo>
                <a:lnTo>
                  <a:pt x="84060" y="0"/>
                </a:lnTo>
                <a:lnTo>
                  <a:pt x="95379" y="-6662"/>
                </a:lnTo>
                <a:lnTo>
                  <a:pt x="107051" y="-12436"/>
                </a:lnTo>
                <a:lnTo>
                  <a:pt x="119024" y="-17323"/>
                </a:lnTo>
                <a:lnTo>
                  <a:pt x="131249" y="-21321"/>
                </a:lnTo>
                <a:lnTo>
                  <a:pt x="143676" y="-24431"/>
                </a:lnTo>
                <a:lnTo>
                  <a:pt x="156254" y="-26652"/>
                </a:lnTo>
                <a:lnTo>
                  <a:pt x="168933" y="-27985"/>
                </a:lnTo>
                <a:lnTo>
                  <a:pt x="181662" y="-28430"/>
                </a:lnTo>
                <a:lnTo>
                  <a:pt x="193749" y="-28029"/>
                </a:lnTo>
                <a:lnTo>
                  <a:pt x="206435" y="-26741"/>
                </a:lnTo>
                <a:lnTo>
                  <a:pt x="219021" y="-24565"/>
                </a:lnTo>
                <a:lnTo>
                  <a:pt x="231458" y="-21500"/>
                </a:lnTo>
                <a:lnTo>
                  <a:pt x="243696" y="-17546"/>
                </a:lnTo>
                <a:lnTo>
                  <a:pt x="255684" y="-12705"/>
                </a:lnTo>
                <a:lnTo>
                  <a:pt x="267371" y="-6975"/>
                </a:lnTo>
                <a:lnTo>
                  <a:pt x="278709" y="-357"/>
                </a:lnTo>
                <a:lnTo>
                  <a:pt x="289646" y="7147"/>
                </a:lnTo>
                <a:lnTo>
                  <a:pt x="300132" y="15540"/>
                </a:lnTo>
                <a:lnTo>
                  <a:pt x="310117" y="24821"/>
                </a:lnTo>
                <a:lnTo>
                  <a:pt x="319478" y="34906"/>
                </a:lnTo>
                <a:lnTo>
                  <a:pt x="327931" y="45500"/>
                </a:lnTo>
                <a:lnTo>
                  <a:pt x="335478" y="56552"/>
                </a:lnTo>
                <a:lnTo>
                  <a:pt x="342118" y="68009"/>
                </a:lnTo>
                <a:lnTo>
                  <a:pt x="347852" y="79820"/>
                </a:lnTo>
                <a:lnTo>
                  <a:pt x="352679" y="91933"/>
                </a:lnTo>
                <a:lnTo>
                  <a:pt x="356600" y="104297"/>
                </a:lnTo>
                <a:lnTo>
                  <a:pt x="359616" y="116859"/>
                </a:lnTo>
                <a:lnTo>
                  <a:pt x="361726" y="129569"/>
                </a:lnTo>
                <a:lnTo>
                  <a:pt x="362931" y="142374"/>
                </a:lnTo>
                <a:lnTo>
                  <a:pt x="363231" y="155223"/>
                </a:lnTo>
                <a:lnTo>
                  <a:pt x="362626" y="168064"/>
                </a:lnTo>
                <a:lnTo>
                  <a:pt x="361117" y="180845"/>
                </a:lnTo>
                <a:lnTo>
                  <a:pt x="358704" y="193515"/>
                </a:lnTo>
                <a:lnTo>
                  <a:pt x="355387" y="206022"/>
                </a:lnTo>
                <a:lnTo>
                  <a:pt x="351166" y="218314"/>
                </a:lnTo>
                <a:lnTo>
                  <a:pt x="346042" y="230340"/>
                </a:lnTo>
                <a:lnTo>
                  <a:pt x="340014" y="242047"/>
                </a:lnTo>
                <a:lnTo>
                  <a:pt x="333084" y="253384"/>
                </a:lnTo>
                <a:lnTo>
                  <a:pt x="325251" y="264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3" name="object 23"/>
          <p:cNvSpPr/>
          <p:nvPr/>
        </p:nvSpPr>
        <p:spPr>
          <a:xfrm>
            <a:off x="4698402" y="3684365"/>
            <a:ext cx="114198" cy="86194"/>
          </a:xfrm>
          <a:custGeom>
            <a:avLst/>
            <a:gdLst/>
            <a:ahLst/>
            <a:cxnLst/>
            <a:rect l="l" t="t" r="r" b="b"/>
            <a:pathLst>
              <a:path w="121811" h="122587">
                <a:moveTo>
                  <a:pt x="9880" y="97467"/>
                </a:moveTo>
                <a:lnTo>
                  <a:pt x="0" y="91026"/>
                </a:lnTo>
                <a:lnTo>
                  <a:pt x="1797" y="81593"/>
                </a:lnTo>
                <a:lnTo>
                  <a:pt x="3769" y="79448"/>
                </a:lnTo>
                <a:lnTo>
                  <a:pt x="83668" y="3870"/>
                </a:lnTo>
                <a:lnTo>
                  <a:pt x="93654" y="0"/>
                </a:lnTo>
                <a:lnTo>
                  <a:pt x="100755" y="7727"/>
                </a:lnTo>
                <a:lnTo>
                  <a:pt x="101645" y="10903"/>
                </a:lnTo>
                <a:lnTo>
                  <a:pt x="121811" y="106067"/>
                </a:lnTo>
                <a:lnTo>
                  <a:pt x="120239" y="117894"/>
                </a:lnTo>
                <a:lnTo>
                  <a:pt x="110879" y="122587"/>
                </a:lnTo>
                <a:lnTo>
                  <a:pt x="105645" y="121929"/>
                </a:lnTo>
                <a:lnTo>
                  <a:pt x="9880" y="97467"/>
                </a:lnTo>
                <a:close/>
              </a:path>
            </a:pathLst>
          </a:custGeom>
          <a:solidFill>
            <a:srgbClr val="6A6C7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4" name="object 24"/>
          <p:cNvSpPr/>
          <p:nvPr/>
        </p:nvSpPr>
        <p:spPr>
          <a:xfrm>
            <a:off x="4348802" y="3402211"/>
            <a:ext cx="124655" cy="92764"/>
          </a:xfrm>
          <a:custGeom>
            <a:avLst/>
            <a:gdLst/>
            <a:ahLst/>
            <a:cxnLst/>
            <a:rect l="l" t="t" r="r" b="b"/>
            <a:pathLst>
              <a:path w="132965" h="131931">
                <a:moveTo>
                  <a:pt x="52067" y="127396"/>
                </a:moveTo>
                <a:lnTo>
                  <a:pt x="40924" y="131931"/>
                </a:lnTo>
                <a:lnTo>
                  <a:pt x="29796" y="127405"/>
                </a:lnTo>
                <a:lnTo>
                  <a:pt x="29606" y="127216"/>
                </a:lnTo>
                <a:lnTo>
                  <a:pt x="4542" y="101785"/>
                </a:lnTo>
                <a:lnTo>
                  <a:pt x="0" y="90651"/>
                </a:lnTo>
                <a:lnTo>
                  <a:pt x="4549" y="79535"/>
                </a:lnTo>
                <a:lnTo>
                  <a:pt x="4724" y="79361"/>
                </a:lnTo>
                <a:lnTo>
                  <a:pt x="80900" y="4534"/>
                </a:lnTo>
                <a:lnTo>
                  <a:pt x="92043" y="0"/>
                </a:lnTo>
                <a:lnTo>
                  <a:pt x="103171" y="4526"/>
                </a:lnTo>
                <a:lnTo>
                  <a:pt x="103361" y="4716"/>
                </a:lnTo>
                <a:lnTo>
                  <a:pt x="128423" y="30146"/>
                </a:lnTo>
                <a:lnTo>
                  <a:pt x="132965" y="41281"/>
                </a:lnTo>
                <a:lnTo>
                  <a:pt x="128416" y="52396"/>
                </a:lnTo>
                <a:lnTo>
                  <a:pt x="128241" y="52570"/>
                </a:lnTo>
                <a:lnTo>
                  <a:pt x="52067" y="127396"/>
                </a:lnTo>
                <a:close/>
              </a:path>
            </a:pathLst>
          </a:custGeom>
          <a:solidFill>
            <a:srgbClr val="6A6C7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5" name="object 25"/>
          <p:cNvSpPr/>
          <p:nvPr/>
        </p:nvSpPr>
        <p:spPr>
          <a:xfrm>
            <a:off x="4399597" y="3439056"/>
            <a:ext cx="103183" cy="76769"/>
          </a:xfrm>
          <a:custGeom>
            <a:avLst/>
            <a:gdLst/>
            <a:ahLst/>
            <a:cxnLst/>
            <a:rect l="l" t="t" r="r" b="b"/>
            <a:pathLst>
              <a:path w="110062" h="109183">
                <a:moveTo>
                  <a:pt x="103857" y="6323"/>
                </a:moveTo>
                <a:lnTo>
                  <a:pt x="108201" y="10701"/>
                </a:lnTo>
                <a:lnTo>
                  <a:pt x="110062" y="19807"/>
                </a:lnTo>
                <a:lnTo>
                  <a:pt x="105587" y="24228"/>
                </a:lnTo>
                <a:lnTo>
                  <a:pt x="24111" y="104778"/>
                </a:lnTo>
                <a:lnTo>
                  <a:pt x="19652" y="109183"/>
                </a:lnTo>
                <a:lnTo>
                  <a:pt x="10543" y="107241"/>
                </a:lnTo>
                <a:lnTo>
                  <a:pt x="6199" y="102865"/>
                </a:lnTo>
                <a:lnTo>
                  <a:pt x="1849" y="98483"/>
                </a:lnTo>
                <a:lnTo>
                  <a:pt x="0" y="89373"/>
                </a:lnTo>
                <a:lnTo>
                  <a:pt x="4463" y="84959"/>
                </a:lnTo>
                <a:lnTo>
                  <a:pt x="85939" y="4415"/>
                </a:lnTo>
                <a:lnTo>
                  <a:pt x="90413" y="0"/>
                </a:lnTo>
                <a:lnTo>
                  <a:pt x="99509" y="1944"/>
                </a:lnTo>
                <a:lnTo>
                  <a:pt x="103857" y="63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6" name="object 26"/>
          <p:cNvSpPr/>
          <p:nvPr/>
        </p:nvSpPr>
        <p:spPr>
          <a:xfrm>
            <a:off x="4428158" y="3511041"/>
            <a:ext cx="275925" cy="227592"/>
          </a:xfrm>
          <a:custGeom>
            <a:avLst/>
            <a:gdLst/>
            <a:ahLst/>
            <a:cxnLst/>
            <a:rect l="l" t="t" r="r" b="b"/>
            <a:pathLst>
              <a:path w="294320" h="323686">
                <a:moveTo>
                  <a:pt x="288742" y="319099"/>
                </a:moveTo>
                <a:lnTo>
                  <a:pt x="284573" y="322846"/>
                </a:lnTo>
                <a:lnTo>
                  <a:pt x="279211" y="323686"/>
                </a:lnTo>
                <a:lnTo>
                  <a:pt x="276778" y="320985"/>
                </a:lnTo>
                <a:lnTo>
                  <a:pt x="2432" y="16257"/>
                </a:lnTo>
                <a:lnTo>
                  <a:pt x="0" y="13551"/>
                </a:lnTo>
                <a:lnTo>
                  <a:pt x="1408" y="8322"/>
                </a:lnTo>
                <a:lnTo>
                  <a:pt x="5577" y="4584"/>
                </a:lnTo>
                <a:lnTo>
                  <a:pt x="9749" y="843"/>
                </a:lnTo>
                <a:lnTo>
                  <a:pt x="15104" y="0"/>
                </a:lnTo>
                <a:lnTo>
                  <a:pt x="17536" y="2700"/>
                </a:lnTo>
                <a:lnTo>
                  <a:pt x="291879" y="307434"/>
                </a:lnTo>
                <a:lnTo>
                  <a:pt x="294320" y="310131"/>
                </a:lnTo>
                <a:lnTo>
                  <a:pt x="292912" y="315355"/>
                </a:lnTo>
                <a:lnTo>
                  <a:pt x="288742" y="319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7" name="object 27"/>
          <p:cNvSpPr/>
          <p:nvPr/>
        </p:nvSpPr>
        <p:spPr>
          <a:xfrm>
            <a:off x="4451293" y="3492565"/>
            <a:ext cx="275932" cy="227594"/>
          </a:xfrm>
          <a:custGeom>
            <a:avLst/>
            <a:gdLst/>
            <a:ahLst/>
            <a:cxnLst/>
            <a:rect l="l" t="t" r="r" b="b"/>
            <a:pathLst>
              <a:path w="294327" h="323689">
                <a:moveTo>
                  <a:pt x="288741" y="319102"/>
                </a:moveTo>
                <a:lnTo>
                  <a:pt x="284575" y="322844"/>
                </a:lnTo>
                <a:lnTo>
                  <a:pt x="279221" y="323689"/>
                </a:lnTo>
                <a:lnTo>
                  <a:pt x="276781" y="320985"/>
                </a:lnTo>
                <a:lnTo>
                  <a:pt x="2430" y="16257"/>
                </a:lnTo>
                <a:lnTo>
                  <a:pt x="0" y="13551"/>
                </a:lnTo>
                <a:lnTo>
                  <a:pt x="1407" y="8325"/>
                </a:lnTo>
                <a:lnTo>
                  <a:pt x="5577" y="4584"/>
                </a:lnTo>
                <a:lnTo>
                  <a:pt x="9751" y="842"/>
                </a:lnTo>
                <a:lnTo>
                  <a:pt x="15106" y="0"/>
                </a:lnTo>
                <a:lnTo>
                  <a:pt x="17537" y="2700"/>
                </a:lnTo>
                <a:lnTo>
                  <a:pt x="291886" y="307439"/>
                </a:lnTo>
                <a:lnTo>
                  <a:pt x="294327" y="310134"/>
                </a:lnTo>
                <a:lnTo>
                  <a:pt x="292913" y="315358"/>
                </a:lnTo>
                <a:lnTo>
                  <a:pt x="288741" y="3191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8" name="object 28"/>
          <p:cNvSpPr/>
          <p:nvPr/>
        </p:nvSpPr>
        <p:spPr>
          <a:xfrm>
            <a:off x="4474271" y="3475865"/>
            <a:ext cx="275922" cy="227595"/>
          </a:xfrm>
          <a:custGeom>
            <a:avLst/>
            <a:gdLst/>
            <a:ahLst/>
            <a:cxnLst/>
            <a:rect l="l" t="t" r="r" b="b"/>
            <a:pathLst>
              <a:path w="294317" h="323691">
                <a:moveTo>
                  <a:pt x="288740" y="319103"/>
                </a:moveTo>
                <a:lnTo>
                  <a:pt x="284569" y="322850"/>
                </a:lnTo>
                <a:lnTo>
                  <a:pt x="279214" y="323691"/>
                </a:lnTo>
                <a:lnTo>
                  <a:pt x="276778" y="320985"/>
                </a:lnTo>
                <a:lnTo>
                  <a:pt x="2431" y="16254"/>
                </a:lnTo>
                <a:lnTo>
                  <a:pt x="0" y="13551"/>
                </a:lnTo>
                <a:lnTo>
                  <a:pt x="1404" y="8325"/>
                </a:lnTo>
                <a:lnTo>
                  <a:pt x="5576" y="4587"/>
                </a:lnTo>
                <a:lnTo>
                  <a:pt x="9751" y="838"/>
                </a:lnTo>
                <a:lnTo>
                  <a:pt x="15104" y="0"/>
                </a:lnTo>
                <a:lnTo>
                  <a:pt x="17537" y="2701"/>
                </a:lnTo>
                <a:lnTo>
                  <a:pt x="291882" y="307432"/>
                </a:lnTo>
                <a:lnTo>
                  <a:pt x="294317" y="310138"/>
                </a:lnTo>
                <a:lnTo>
                  <a:pt x="292909" y="315362"/>
                </a:lnTo>
                <a:lnTo>
                  <a:pt x="288740" y="3191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9" name="object 29"/>
          <p:cNvSpPr/>
          <p:nvPr/>
        </p:nvSpPr>
        <p:spPr>
          <a:xfrm>
            <a:off x="4497248" y="3459163"/>
            <a:ext cx="275922" cy="227599"/>
          </a:xfrm>
          <a:custGeom>
            <a:avLst/>
            <a:gdLst/>
            <a:ahLst/>
            <a:cxnLst/>
            <a:rect l="l" t="t" r="r" b="b"/>
            <a:pathLst>
              <a:path w="294317" h="323696">
                <a:moveTo>
                  <a:pt x="288741" y="319102"/>
                </a:moveTo>
                <a:lnTo>
                  <a:pt x="284569" y="322848"/>
                </a:lnTo>
                <a:lnTo>
                  <a:pt x="279218" y="323696"/>
                </a:lnTo>
                <a:lnTo>
                  <a:pt x="276780" y="320986"/>
                </a:lnTo>
                <a:lnTo>
                  <a:pt x="2432" y="16257"/>
                </a:lnTo>
                <a:lnTo>
                  <a:pt x="0" y="13552"/>
                </a:lnTo>
                <a:lnTo>
                  <a:pt x="1407" y="8328"/>
                </a:lnTo>
                <a:lnTo>
                  <a:pt x="5577" y="4587"/>
                </a:lnTo>
                <a:lnTo>
                  <a:pt x="9749" y="843"/>
                </a:lnTo>
                <a:lnTo>
                  <a:pt x="15106" y="0"/>
                </a:lnTo>
                <a:lnTo>
                  <a:pt x="17533" y="2704"/>
                </a:lnTo>
                <a:lnTo>
                  <a:pt x="291886" y="307434"/>
                </a:lnTo>
                <a:lnTo>
                  <a:pt x="294317" y="310137"/>
                </a:lnTo>
                <a:lnTo>
                  <a:pt x="292913" y="315361"/>
                </a:lnTo>
                <a:lnTo>
                  <a:pt x="288741" y="3191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0" name="object 30"/>
          <p:cNvSpPr/>
          <p:nvPr/>
        </p:nvSpPr>
        <p:spPr>
          <a:xfrm>
            <a:off x="4752667" y="3723597"/>
            <a:ext cx="49160" cy="37153"/>
          </a:xfrm>
          <a:custGeom>
            <a:avLst/>
            <a:gdLst/>
            <a:ahLst/>
            <a:cxnLst/>
            <a:rect l="l" t="t" r="r" b="b"/>
            <a:pathLst>
              <a:path w="52437" h="52840">
                <a:moveTo>
                  <a:pt x="3224" y="33454"/>
                </a:moveTo>
                <a:lnTo>
                  <a:pt x="36511" y="2961"/>
                </a:lnTo>
                <a:lnTo>
                  <a:pt x="39739" y="0"/>
                </a:lnTo>
                <a:lnTo>
                  <a:pt x="42892" y="1204"/>
                </a:lnTo>
                <a:lnTo>
                  <a:pt x="43837" y="5969"/>
                </a:lnTo>
                <a:lnTo>
                  <a:pt x="51495" y="45151"/>
                </a:lnTo>
                <a:lnTo>
                  <a:pt x="52437" y="49916"/>
                </a:lnTo>
                <a:lnTo>
                  <a:pt x="49437" y="52840"/>
                </a:lnTo>
                <a:lnTo>
                  <a:pt x="44752" y="51562"/>
                </a:lnTo>
                <a:lnTo>
                  <a:pt x="5611" y="40891"/>
                </a:lnTo>
                <a:lnTo>
                  <a:pt x="930" y="39612"/>
                </a:lnTo>
                <a:lnTo>
                  <a:pt x="0" y="36416"/>
                </a:lnTo>
                <a:lnTo>
                  <a:pt x="3224" y="33454"/>
                </a:lnTo>
                <a:close/>
              </a:path>
            </a:pathLst>
          </a:custGeom>
          <a:solidFill>
            <a:srgbClr val="FFE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1" name="object 31"/>
          <p:cNvSpPr/>
          <p:nvPr/>
        </p:nvSpPr>
        <p:spPr>
          <a:xfrm>
            <a:off x="7850581" y="3691062"/>
            <a:ext cx="114198" cy="86194"/>
          </a:xfrm>
          <a:custGeom>
            <a:avLst/>
            <a:gdLst/>
            <a:ahLst/>
            <a:cxnLst/>
            <a:rect l="l" t="t" r="r" b="b"/>
            <a:pathLst>
              <a:path w="121811" h="122587">
                <a:moveTo>
                  <a:pt x="9880" y="97467"/>
                </a:moveTo>
                <a:lnTo>
                  <a:pt x="0" y="91026"/>
                </a:lnTo>
                <a:lnTo>
                  <a:pt x="1797" y="81593"/>
                </a:lnTo>
                <a:lnTo>
                  <a:pt x="3769" y="79448"/>
                </a:lnTo>
                <a:lnTo>
                  <a:pt x="83668" y="3870"/>
                </a:lnTo>
                <a:lnTo>
                  <a:pt x="93654" y="0"/>
                </a:lnTo>
                <a:lnTo>
                  <a:pt x="100755" y="7727"/>
                </a:lnTo>
                <a:lnTo>
                  <a:pt x="101645" y="10903"/>
                </a:lnTo>
                <a:lnTo>
                  <a:pt x="121811" y="106067"/>
                </a:lnTo>
                <a:lnTo>
                  <a:pt x="120239" y="117894"/>
                </a:lnTo>
                <a:lnTo>
                  <a:pt x="110879" y="122587"/>
                </a:lnTo>
                <a:lnTo>
                  <a:pt x="105645" y="121929"/>
                </a:lnTo>
                <a:lnTo>
                  <a:pt x="9880" y="97467"/>
                </a:lnTo>
                <a:close/>
              </a:path>
            </a:pathLst>
          </a:custGeom>
          <a:solidFill>
            <a:srgbClr val="6A6C7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2" name="object 32"/>
          <p:cNvSpPr/>
          <p:nvPr/>
        </p:nvSpPr>
        <p:spPr>
          <a:xfrm>
            <a:off x="7500983" y="3408908"/>
            <a:ext cx="124655" cy="92764"/>
          </a:xfrm>
          <a:custGeom>
            <a:avLst/>
            <a:gdLst/>
            <a:ahLst/>
            <a:cxnLst/>
            <a:rect l="l" t="t" r="r" b="b"/>
            <a:pathLst>
              <a:path w="132965" h="131931">
                <a:moveTo>
                  <a:pt x="52067" y="127396"/>
                </a:moveTo>
                <a:lnTo>
                  <a:pt x="40924" y="131931"/>
                </a:lnTo>
                <a:lnTo>
                  <a:pt x="29796" y="127405"/>
                </a:lnTo>
                <a:lnTo>
                  <a:pt x="29606" y="127216"/>
                </a:lnTo>
                <a:lnTo>
                  <a:pt x="4542" y="101785"/>
                </a:lnTo>
                <a:lnTo>
                  <a:pt x="0" y="90651"/>
                </a:lnTo>
                <a:lnTo>
                  <a:pt x="4549" y="79535"/>
                </a:lnTo>
                <a:lnTo>
                  <a:pt x="4724" y="79361"/>
                </a:lnTo>
                <a:lnTo>
                  <a:pt x="80900" y="4534"/>
                </a:lnTo>
                <a:lnTo>
                  <a:pt x="92043" y="0"/>
                </a:lnTo>
                <a:lnTo>
                  <a:pt x="103171" y="4526"/>
                </a:lnTo>
                <a:lnTo>
                  <a:pt x="103361" y="4716"/>
                </a:lnTo>
                <a:lnTo>
                  <a:pt x="128423" y="30146"/>
                </a:lnTo>
                <a:lnTo>
                  <a:pt x="132965" y="41281"/>
                </a:lnTo>
                <a:lnTo>
                  <a:pt x="128416" y="52396"/>
                </a:lnTo>
                <a:lnTo>
                  <a:pt x="128241" y="52570"/>
                </a:lnTo>
                <a:lnTo>
                  <a:pt x="52067" y="127396"/>
                </a:lnTo>
                <a:close/>
              </a:path>
            </a:pathLst>
          </a:custGeom>
          <a:solidFill>
            <a:srgbClr val="6A6C73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3" name="object 33"/>
          <p:cNvSpPr/>
          <p:nvPr/>
        </p:nvSpPr>
        <p:spPr>
          <a:xfrm>
            <a:off x="7551777" y="3445753"/>
            <a:ext cx="103183" cy="76769"/>
          </a:xfrm>
          <a:custGeom>
            <a:avLst/>
            <a:gdLst/>
            <a:ahLst/>
            <a:cxnLst/>
            <a:rect l="l" t="t" r="r" b="b"/>
            <a:pathLst>
              <a:path w="110062" h="109183">
                <a:moveTo>
                  <a:pt x="103857" y="6323"/>
                </a:moveTo>
                <a:lnTo>
                  <a:pt x="108201" y="10701"/>
                </a:lnTo>
                <a:lnTo>
                  <a:pt x="110062" y="19807"/>
                </a:lnTo>
                <a:lnTo>
                  <a:pt x="105587" y="24228"/>
                </a:lnTo>
                <a:lnTo>
                  <a:pt x="24111" y="104778"/>
                </a:lnTo>
                <a:lnTo>
                  <a:pt x="19652" y="109183"/>
                </a:lnTo>
                <a:lnTo>
                  <a:pt x="10543" y="107241"/>
                </a:lnTo>
                <a:lnTo>
                  <a:pt x="6199" y="102865"/>
                </a:lnTo>
                <a:lnTo>
                  <a:pt x="1849" y="98483"/>
                </a:lnTo>
                <a:lnTo>
                  <a:pt x="0" y="89373"/>
                </a:lnTo>
                <a:lnTo>
                  <a:pt x="4463" y="84959"/>
                </a:lnTo>
                <a:lnTo>
                  <a:pt x="85939" y="4415"/>
                </a:lnTo>
                <a:lnTo>
                  <a:pt x="90413" y="0"/>
                </a:lnTo>
                <a:lnTo>
                  <a:pt x="99509" y="1944"/>
                </a:lnTo>
                <a:lnTo>
                  <a:pt x="103857" y="632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4" name="object 34"/>
          <p:cNvSpPr/>
          <p:nvPr/>
        </p:nvSpPr>
        <p:spPr>
          <a:xfrm>
            <a:off x="7580339" y="3517738"/>
            <a:ext cx="275925" cy="227592"/>
          </a:xfrm>
          <a:custGeom>
            <a:avLst/>
            <a:gdLst/>
            <a:ahLst/>
            <a:cxnLst/>
            <a:rect l="l" t="t" r="r" b="b"/>
            <a:pathLst>
              <a:path w="294320" h="323686">
                <a:moveTo>
                  <a:pt x="288742" y="319099"/>
                </a:moveTo>
                <a:lnTo>
                  <a:pt x="284573" y="322846"/>
                </a:lnTo>
                <a:lnTo>
                  <a:pt x="279211" y="323686"/>
                </a:lnTo>
                <a:lnTo>
                  <a:pt x="276778" y="320985"/>
                </a:lnTo>
                <a:lnTo>
                  <a:pt x="2432" y="16257"/>
                </a:lnTo>
                <a:lnTo>
                  <a:pt x="0" y="13551"/>
                </a:lnTo>
                <a:lnTo>
                  <a:pt x="1408" y="8322"/>
                </a:lnTo>
                <a:lnTo>
                  <a:pt x="5577" y="4584"/>
                </a:lnTo>
                <a:lnTo>
                  <a:pt x="9749" y="843"/>
                </a:lnTo>
                <a:lnTo>
                  <a:pt x="15104" y="0"/>
                </a:lnTo>
                <a:lnTo>
                  <a:pt x="17536" y="2700"/>
                </a:lnTo>
                <a:lnTo>
                  <a:pt x="291879" y="307434"/>
                </a:lnTo>
                <a:lnTo>
                  <a:pt x="294320" y="310131"/>
                </a:lnTo>
                <a:lnTo>
                  <a:pt x="292912" y="315355"/>
                </a:lnTo>
                <a:lnTo>
                  <a:pt x="288742" y="3190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5" name="object 35"/>
          <p:cNvSpPr/>
          <p:nvPr/>
        </p:nvSpPr>
        <p:spPr>
          <a:xfrm>
            <a:off x="7603473" y="3499262"/>
            <a:ext cx="275932" cy="227594"/>
          </a:xfrm>
          <a:custGeom>
            <a:avLst/>
            <a:gdLst/>
            <a:ahLst/>
            <a:cxnLst/>
            <a:rect l="l" t="t" r="r" b="b"/>
            <a:pathLst>
              <a:path w="294327" h="323689">
                <a:moveTo>
                  <a:pt x="288741" y="319102"/>
                </a:moveTo>
                <a:lnTo>
                  <a:pt x="284575" y="322844"/>
                </a:lnTo>
                <a:lnTo>
                  <a:pt x="279221" y="323689"/>
                </a:lnTo>
                <a:lnTo>
                  <a:pt x="276781" y="320985"/>
                </a:lnTo>
                <a:lnTo>
                  <a:pt x="2430" y="16257"/>
                </a:lnTo>
                <a:lnTo>
                  <a:pt x="0" y="13551"/>
                </a:lnTo>
                <a:lnTo>
                  <a:pt x="1407" y="8325"/>
                </a:lnTo>
                <a:lnTo>
                  <a:pt x="5577" y="4584"/>
                </a:lnTo>
                <a:lnTo>
                  <a:pt x="9751" y="842"/>
                </a:lnTo>
                <a:lnTo>
                  <a:pt x="15106" y="0"/>
                </a:lnTo>
                <a:lnTo>
                  <a:pt x="17537" y="2700"/>
                </a:lnTo>
                <a:lnTo>
                  <a:pt x="291886" y="307439"/>
                </a:lnTo>
                <a:lnTo>
                  <a:pt x="294327" y="310134"/>
                </a:lnTo>
                <a:lnTo>
                  <a:pt x="292913" y="315358"/>
                </a:lnTo>
                <a:lnTo>
                  <a:pt x="288741" y="3191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6" name="object 36"/>
          <p:cNvSpPr/>
          <p:nvPr/>
        </p:nvSpPr>
        <p:spPr>
          <a:xfrm>
            <a:off x="7626452" y="3482562"/>
            <a:ext cx="275922" cy="227595"/>
          </a:xfrm>
          <a:custGeom>
            <a:avLst/>
            <a:gdLst/>
            <a:ahLst/>
            <a:cxnLst/>
            <a:rect l="l" t="t" r="r" b="b"/>
            <a:pathLst>
              <a:path w="294317" h="323691">
                <a:moveTo>
                  <a:pt x="288740" y="319103"/>
                </a:moveTo>
                <a:lnTo>
                  <a:pt x="284569" y="322850"/>
                </a:lnTo>
                <a:lnTo>
                  <a:pt x="279214" y="323691"/>
                </a:lnTo>
                <a:lnTo>
                  <a:pt x="276778" y="320985"/>
                </a:lnTo>
                <a:lnTo>
                  <a:pt x="2431" y="16254"/>
                </a:lnTo>
                <a:lnTo>
                  <a:pt x="0" y="13551"/>
                </a:lnTo>
                <a:lnTo>
                  <a:pt x="1404" y="8325"/>
                </a:lnTo>
                <a:lnTo>
                  <a:pt x="5576" y="4587"/>
                </a:lnTo>
                <a:lnTo>
                  <a:pt x="9751" y="838"/>
                </a:lnTo>
                <a:lnTo>
                  <a:pt x="15104" y="0"/>
                </a:lnTo>
                <a:lnTo>
                  <a:pt x="17537" y="2701"/>
                </a:lnTo>
                <a:lnTo>
                  <a:pt x="291882" y="307432"/>
                </a:lnTo>
                <a:lnTo>
                  <a:pt x="294317" y="310138"/>
                </a:lnTo>
                <a:lnTo>
                  <a:pt x="292909" y="315362"/>
                </a:lnTo>
                <a:lnTo>
                  <a:pt x="288740" y="3191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7649428" y="3465861"/>
            <a:ext cx="275922" cy="227599"/>
          </a:xfrm>
          <a:custGeom>
            <a:avLst/>
            <a:gdLst/>
            <a:ahLst/>
            <a:cxnLst/>
            <a:rect l="l" t="t" r="r" b="b"/>
            <a:pathLst>
              <a:path w="294317" h="323696">
                <a:moveTo>
                  <a:pt x="288741" y="319102"/>
                </a:moveTo>
                <a:lnTo>
                  <a:pt x="284569" y="322848"/>
                </a:lnTo>
                <a:lnTo>
                  <a:pt x="279218" y="323696"/>
                </a:lnTo>
                <a:lnTo>
                  <a:pt x="276780" y="320986"/>
                </a:lnTo>
                <a:lnTo>
                  <a:pt x="2432" y="16257"/>
                </a:lnTo>
                <a:lnTo>
                  <a:pt x="0" y="13552"/>
                </a:lnTo>
                <a:lnTo>
                  <a:pt x="1407" y="8328"/>
                </a:lnTo>
                <a:lnTo>
                  <a:pt x="5577" y="4587"/>
                </a:lnTo>
                <a:lnTo>
                  <a:pt x="9749" y="843"/>
                </a:lnTo>
                <a:lnTo>
                  <a:pt x="15106" y="0"/>
                </a:lnTo>
                <a:lnTo>
                  <a:pt x="17533" y="2704"/>
                </a:lnTo>
                <a:lnTo>
                  <a:pt x="291886" y="307434"/>
                </a:lnTo>
                <a:lnTo>
                  <a:pt x="294317" y="310137"/>
                </a:lnTo>
                <a:lnTo>
                  <a:pt x="292913" y="315361"/>
                </a:lnTo>
                <a:lnTo>
                  <a:pt x="288741" y="31910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7904847" y="3730294"/>
            <a:ext cx="49160" cy="37153"/>
          </a:xfrm>
          <a:custGeom>
            <a:avLst/>
            <a:gdLst/>
            <a:ahLst/>
            <a:cxnLst/>
            <a:rect l="l" t="t" r="r" b="b"/>
            <a:pathLst>
              <a:path w="52437" h="52840">
                <a:moveTo>
                  <a:pt x="3224" y="33454"/>
                </a:moveTo>
                <a:lnTo>
                  <a:pt x="36511" y="2961"/>
                </a:lnTo>
                <a:lnTo>
                  <a:pt x="39739" y="0"/>
                </a:lnTo>
                <a:lnTo>
                  <a:pt x="42892" y="1204"/>
                </a:lnTo>
                <a:lnTo>
                  <a:pt x="43837" y="5969"/>
                </a:lnTo>
                <a:lnTo>
                  <a:pt x="51495" y="45151"/>
                </a:lnTo>
                <a:lnTo>
                  <a:pt x="52437" y="49916"/>
                </a:lnTo>
                <a:lnTo>
                  <a:pt x="49437" y="52840"/>
                </a:lnTo>
                <a:lnTo>
                  <a:pt x="44752" y="51562"/>
                </a:lnTo>
                <a:lnTo>
                  <a:pt x="5611" y="40891"/>
                </a:lnTo>
                <a:lnTo>
                  <a:pt x="930" y="39612"/>
                </a:lnTo>
                <a:lnTo>
                  <a:pt x="0" y="36416"/>
                </a:lnTo>
                <a:lnTo>
                  <a:pt x="3224" y="33454"/>
                </a:lnTo>
                <a:close/>
              </a:path>
            </a:pathLst>
          </a:custGeom>
          <a:solidFill>
            <a:srgbClr val="FFE000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2804011" y="1835051"/>
            <a:ext cx="319961" cy="188659"/>
          </a:xfrm>
          <a:custGeom>
            <a:avLst/>
            <a:gdLst/>
            <a:ahLst/>
            <a:cxnLst/>
            <a:rect l="l" t="t" r="r" b="b"/>
            <a:pathLst>
              <a:path w="341292" h="268315">
                <a:moveTo>
                  <a:pt x="0" y="0"/>
                </a:moveTo>
                <a:lnTo>
                  <a:pt x="15263" y="15226"/>
                </a:lnTo>
                <a:lnTo>
                  <a:pt x="15263" y="189342"/>
                </a:lnTo>
                <a:lnTo>
                  <a:pt x="73050" y="189342"/>
                </a:lnTo>
                <a:lnTo>
                  <a:pt x="104960" y="268315"/>
                </a:lnTo>
                <a:lnTo>
                  <a:pt x="64633" y="204566"/>
                </a:lnTo>
                <a:lnTo>
                  <a:pt x="0" y="204566"/>
                </a:lnTo>
                <a:lnTo>
                  <a:pt x="0" y="0"/>
                </a:lnTo>
                <a:close/>
              </a:path>
              <a:path w="341292" h="268315">
                <a:moveTo>
                  <a:pt x="73050" y="189342"/>
                </a:moveTo>
                <a:lnTo>
                  <a:pt x="104588" y="239199"/>
                </a:lnTo>
                <a:lnTo>
                  <a:pt x="134372" y="189342"/>
                </a:lnTo>
                <a:lnTo>
                  <a:pt x="326036" y="189342"/>
                </a:lnTo>
                <a:lnTo>
                  <a:pt x="326036" y="15226"/>
                </a:lnTo>
                <a:lnTo>
                  <a:pt x="15263" y="15226"/>
                </a:lnTo>
                <a:lnTo>
                  <a:pt x="0" y="0"/>
                </a:lnTo>
                <a:lnTo>
                  <a:pt x="341292" y="0"/>
                </a:lnTo>
                <a:lnTo>
                  <a:pt x="341292" y="204567"/>
                </a:lnTo>
                <a:lnTo>
                  <a:pt x="143046" y="204567"/>
                </a:lnTo>
                <a:lnTo>
                  <a:pt x="104960" y="268315"/>
                </a:lnTo>
                <a:lnTo>
                  <a:pt x="73050" y="189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0" name="object 40"/>
          <p:cNvSpPr/>
          <p:nvPr/>
        </p:nvSpPr>
        <p:spPr>
          <a:xfrm>
            <a:off x="2991356" y="1908731"/>
            <a:ext cx="258961" cy="147329"/>
          </a:xfrm>
          <a:custGeom>
            <a:avLst/>
            <a:gdLst/>
            <a:ahLst/>
            <a:cxnLst/>
            <a:rect l="l" t="t" r="r" b="b"/>
            <a:pathLst>
              <a:path w="276225" h="209534">
                <a:moveTo>
                  <a:pt x="260965" y="148774"/>
                </a:moveTo>
                <a:lnTo>
                  <a:pt x="260965" y="15226"/>
                </a:lnTo>
                <a:lnTo>
                  <a:pt x="134473" y="15226"/>
                </a:lnTo>
                <a:lnTo>
                  <a:pt x="134473" y="0"/>
                </a:lnTo>
                <a:lnTo>
                  <a:pt x="276225" y="0"/>
                </a:lnTo>
                <a:lnTo>
                  <a:pt x="276225" y="163995"/>
                </a:lnTo>
                <a:lnTo>
                  <a:pt x="223508" y="163995"/>
                </a:lnTo>
                <a:lnTo>
                  <a:pt x="190661" y="209534"/>
                </a:lnTo>
                <a:lnTo>
                  <a:pt x="159639" y="163995"/>
                </a:lnTo>
                <a:lnTo>
                  <a:pt x="0" y="163995"/>
                </a:lnTo>
                <a:lnTo>
                  <a:pt x="0" y="88076"/>
                </a:lnTo>
                <a:lnTo>
                  <a:pt x="15263" y="88076"/>
                </a:lnTo>
                <a:lnTo>
                  <a:pt x="15263" y="148774"/>
                </a:lnTo>
                <a:lnTo>
                  <a:pt x="167715" y="148774"/>
                </a:lnTo>
                <a:lnTo>
                  <a:pt x="191016" y="182972"/>
                </a:lnTo>
                <a:lnTo>
                  <a:pt x="215691" y="148774"/>
                </a:lnTo>
                <a:lnTo>
                  <a:pt x="260965" y="1487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1" name="object 41"/>
          <p:cNvSpPr/>
          <p:nvPr/>
        </p:nvSpPr>
        <p:spPr>
          <a:xfrm>
            <a:off x="2849932" y="1877185"/>
            <a:ext cx="228833" cy="8214"/>
          </a:xfrm>
          <a:custGeom>
            <a:avLst/>
            <a:gdLst/>
            <a:ahLst/>
            <a:cxnLst/>
            <a:rect l="l" t="t" r="r" b="b"/>
            <a:pathLst>
              <a:path w="244089" h="11682">
                <a:moveTo>
                  <a:pt x="7552" y="0"/>
                </a:moveTo>
                <a:lnTo>
                  <a:pt x="244089" y="0"/>
                </a:lnTo>
                <a:lnTo>
                  <a:pt x="244089" y="11682"/>
                </a:lnTo>
                <a:lnTo>
                  <a:pt x="0" y="11682"/>
                </a:lnTo>
                <a:lnTo>
                  <a:pt x="0" y="1"/>
                </a:lnTo>
                <a:lnTo>
                  <a:pt x="75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2" name="object 42"/>
          <p:cNvSpPr/>
          <p:nvPr/>
        </p:nvSpPr>
        <p:spPr>
          <a:xfrm>
            <a:off x="2849932" y="1901542"/>
            <a:ext cx="228833" cy="8215"/>
          </a:xfrm>
          <a:custGeom>
            <a:avLst/>
            <a:gdLst/>
            <a:ahLst/>
            <a:cxnLst/>
            <a:rect l="l" t="t" r="r" b="b"/>
            <a:pathLst>
              <a:path w="244089" h="11683">
                <a:moveTo>
                  <a:pt x="7552" y="0"/>
                </a:moveTo>
                <a:lnTo>
                  <a:pt x="244089" y="0"/>
                </a:lnTo>
                <a:lnTo>
                  <a:pt x="244089" y="11683"/>
                </a:lnTo>
                <a:lnTo>
                  <a:pt x="0" y="11683"/>
                </a:lnTo>
                <a:lnTo>
                  <a:pt x="0" y="1"/>
                </a:lnTo>
                <a:lnTo>
                  <a:pt x="75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3" name="object 43"/>
          <p:cNvSpPr/>
          <p:nvPr/>
        </p:nvSpPr>
        <p:spPr>
          <a:xfrm>
            <a:off x="2849931" y="1929249"/>
            <a:ext cx="121523" cy="8213"/>
          </a:xfrm>
          <a:custGeom>
            <a:avLst/>
            <a:gdLst/>
            <a:ahLst/>
            <a:cxnLst/>
            <a:rect l="l" t="t" r="r" b="b"/>
            <a:pathLst>
              <a:path w="129624" h="11681">
                <a:moveTo>
                  <a:pt x="7552" y="11681"/>
                </a:moveTo>
                <a:lnTo>
                  <a:pt x="0" y="11681"/>
                </a:lnTo>
                <a:lnTo>
                  <a:pt x="0" y="0"/>
                </a:lnTo>
                <a:lnTo>
                  <a:pt x="129624" y="0"/>
                </a:lnTo>
                <a:lnTo>
                  <a:pt x="129624" y="11681"/>
                </a:lnTo>
                <a:lnTo>
                  <a:pt x="7552" y="1168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4" name="object 44"/>
          <p:cNvSpPr/>
          <p:nvPr/>
        </p:nvSpPr>
        <p:spPr>
          <a:xfrm>
            <a:off x="6323605" y="1833013"/>
            <a:ext cx="82781" cy="127095"/>
          </a:xfrm>
          <a:custGeom>
            <a:avLst/>
            <a:gdLst/>
            <a:ahLst/>
            <a:cxnLst/>
            <a:rect l="l" t="t" r="r" b="b"/>
            <a:pathLst>
              <a:path w="88300" h="180758">
                <a:moveTo>
                  <a:pt x="98" y="44487"/>
                </a:moveTo>
                <a:lnTo>
                  <a:pt x="4" y="36201"/>
                </a:lnTo>
                <a:lnTo>
                  <a:pt x="112" y="27922"/>
                </a:lnTo>
                <a:lnTo>
                  <a:pt x="4737" y="12665"/>
                </a:lnTo>
                <a:lnTo>
                  <a:pt x="15637" y="4918"/>
                </a:lnTo>
                <a:lnTo>
                  <a:pt x="22542" y="2776"/>
                </a:lnTo>
                <a:lnTo>
                  <a:pt x="34906" y="440"/>
                </a:lnTo>
                <a:lnTo>
                  <a:pt x="47309" y="0"/>
                </a:lnTo>
                <a:lnTo>
                  <a:pt x="59707" y="1445"/>
                </a:lnTo>
                <a:lnTo>
                  <a:pt x="72060" y="4770"/>
                </a:lnTo>
                <a:lnTo>
                  <a:pt x="75862" y="6394"/>
                </a:lnTo>
                <a:lnTo>
                  <a:pt x="85163" y="15424"/>
                </a:lnTo>
                <a:lnTo>
                  <a:pt x="88210" y="28825"/>
                </a:lnTo>
                <a:lnTo>
                  <a:pt x="88248" y="36876"/>
                </a:lnTo>
                <a:lnTo>
                  <a:pt x="88300" y="49576"/>
                </a:lnTo>
                <a:lnTo>
                  <a:pt x="88288" y="62276"/>
                </a:lnTo>
                <a:lnTo>
                  <a:pt x="88151" y="74973"/>
                </a:lnTo>
                <a:lnTo>
                  <a:pt x="87249" y="83667"/>
                </a:lnTo>
                <a:lnTo>
                  <a:pt x="83396" y="95665"/>
                </a:lnTo>
                <a:lnTo>
                  <a:pt x="76998" y="107076"/>
                </a:lnTo>
                <a:lnTo>
                  <a:pt x="76827" y="107337"/>
                </a:lnTo>
                <a:lnTo>
                  <a:pt x="72410" y="119000"/>
                </a:lnTo>
                <a:lnTo>
                  <a:pt x="70043" y="131847"/>
                </a:lnTo>
                <a:lnTo>
                  <a:pt x="68042" y="143054"/>
                </a:lnTo>
                <a:lnTo>
                  <a:pt x="66077" y="155604"/>
                </a:lnTo>
                <a:lnTo>
                  <a:pt x="64072" y="168152"/>
                </a:lnTo>
                <a:lnTo>
                  <a:pt x="62543" y="177123"/>
                </a:lnTo>
                <a:lnTo>
                  <a:pt x="58304" y="180604"/>
                </a:lnTo>
                <a:lnTo>
                  <a:pt x="49268" y="180714"/>
                </a:lnTo>
                <a:lnTo>
                  <a:pt x="45748" y="180748"/>
                </a:lnTo>
                <a:lnTo>
                  <a:pt x="42226" y="180758"/>
                </a:lnTo>
                <a:lnTo>
                  <a:pt x="38709" y="180709"/>
                </a:lnTo>
                <a:lnTo>
                  <a:pt x="29600" y="180590"/>
                </a:lnTo>
                <a:lnTo>
                  <a:pt x="25754" y="177202"/>
                </a:lnTo>
                <a:lnTo>
                  <a:pt x="24190" y="167939"/>
                </a:lnTo>
                <a:lnTo>
                  <a:pt x="22201" y="155981"/>
                </a:lnTo>
                <a:lnTo>
                  <a:pt x="20130" y="143448"/>
                </a:lnTo>
                <a:lnTo>
                  <a:pt x="17978" y="130931"/>
                </a:lnTo>
                <a:lnTo>
                  <a:pt x="15642" y="118452"/>
                </a:lnTo>
                <a:lnTo>
                  <a:pt x="14685" y="113630"/>
                </a:lnTo>
                <a:lnTo>
                  <a:pt x="12181" y="108858"/>
                </a:lnTo>
                <a:lnTo>
                  <a:pt x="9421" y="104714"/>
                </a:lnTo>
                <a:lnTo>
                  <a:pt x="7292" y="101288"/>
                </a:lnTo>
                <a:lnTo>
                  <a:pt x="2178" y="89596"/>
                </a:lnTo>
                <a:lnTo>
                  <a:pt x="180" y="76913"/>
                </a:lnTo>
                <a:lnTo>
                  <a:pt x="0" y="68870"/>
                </a:lnTo>
                <a:lnTo>
                  <a:pt x="147" y="60819"/>
                </a:lnTo>
                <a:lnTo>
                  <a:pt x="147" y="52777"/>
                </a:lnTo>
                <a:lnTo>
                  <a:pt x="98" y="44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5" name="object 45"/>
          <p:cNvSpPr/>
          <p:nvPr/>
        </p:nvSpPr>
        <p:spPr>
          <a:xfrm>
            <a:off x="6330499" y="1776546"/>
            <a:ext cx="66971" cy="50737"/>
          </a:xfrm>
          <a:custGeom>
            <a:avLst/>
            <a:gdLst/>
            <a:ahLst/>
            <a:cxnLst/>
            <a:rect l="l" t="t" r="r" b="b"/>
            <a:pathLst>
              <a:path w="71436" h="72159">
                <a:moveTo>
                  <a:pt x="36202" y="0"/>
                </a:moveTo>
                <a:lnTo>
                  <a:pt x="50144" y="3023"/>
                </a:lnTo>
                <a:lnTo>
                  <a:pt x="61310" y="10870"/>
                </a:lnTo>
                <a:lnTo>
                  <a:pt x="68768" y="22419"/>
                </a:lnTo>
                <a:lnTo>
                  <a:pt x="71436" y="36548"/>
                </a:lnTo>
                <a:lnTo>
                  <a:pt x="68601" y="50704"/>
                </a:lnTo>
                <a:lnTo>
                  <a:pt x="60987" y="62037"/>
                </a:lnTo>
                <a:lnTo>
                  <a:pt x="49637" y="69533"/>
                </a:lnTo>
                <a:lnTo>
                  <a:pt x="35592" y="72159"/>
                </a:lnTo>
                <a:lnTo>
                  <a:pt x="35175" y="72152"/>
                </a:lnTo>
                <a:lnTo>
                  <a:pt x="21365" y="69063"/>
                </a:lnTo>
                <a:lnTo>
                  <a:pt x="10130" y="61216"/>
                </a:lnTo>
                <a:lnTo>
                  <a:pt x="2624" y="49785"/>
                </a:lnTo>
                <a:lnTo>
                  <a:pt x="0" y="35943"/>
                </a:lnTo>
                <a:lnTo>
                  <a:pt x="13" y="35326"/>
                </a:lnTo>
                <a:lnTo>
                  <a:pt x="3242" y="21607"/>
                </a:lnTo>
                <a:lnTo>
                  <a:pt x="11185" y="10318"/>
                </a:lnTo>
                <a:lnTo>
                  <a:pt x="22589" y="2701"/>
                </a:lnTo>
                <a:lnTo>
                  <a:pt x="362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6" name="object 46"/>
          <p:cNvSpPr/>
          <p:nvPr/>
        </p:nvSpPr>
        <p:spPr>
          <a:xfrm>
            <a:off x="6323604" y="1833022"/>
            <a:ext cx="82789" cy="127086"/>
          </a:xfrm>
          <a:custGeom>
            <a:avLst/>
            <a:gdLst/>
            <a:ahLst/>
            <a:cxnLst/>
            <a:rect l="l" t="t" r="r" b="b"/>
            <a:pathLst>
              <a:path w="88308" h="180744">
                <a:moveTo>
                  <a:pt x="14685" y="113616"/>
                </a:moveTo>
                <a:lnTo>
                  <a:pt x="12182" y="108843"/>
                </a:lnTo>
                <a:lnTo>
                  <a:pt x="9423" y="104700"/>
                </a:lnTo>
                <a:lnTo>
                  <a:pt x="3436" y="93264"/>
                </a:lnTo>
                <a:lnTo>
                  <a:pt x="438" y="80910"/>
                </a:lnTo>
                <a:lnTo>
                  <a:pt x="182" y="76899"/>
                </a:lnTo>
                <a:lnTo>
                  <a:pt x="0" y="68856"/>
                </a:lnTo>
                <a:lnTo>
                  <a:pt x="148" y="60805"/>
                </a:lnTo>
                <a:lnTo>
                  <a:pt x="148" y="52763"/>
                </a:lnTo>
                <a:lnTo>
                  <a:pt x="98" y="44474"/>
                </a:lnTo>
                <a:lnTo>
                  <a:pt x="5" y="36188"/>
                </a:lnTo>
                <a:lnTo>
                  <a:pt x="113" y="27908"/>
                </a:lnTo>
                <a:lnTo>
                  <a:pt x="3430" y="14639"/>
                </a:lnTo>
                <a:lnTo>
                  <a:pt x="13125" y="5934"/>
                </a:lnTo>
                <a:lnTo>
                  <a:pt x="27964" y="1503"/>
                </a:lnTo>
                <a:lnTo>
                  <a:pt x="40350" y="0"/>
                </a:lnTo>
                <a:lnTo>
                  <a:pt x="52756" y="388"/>
                </a:lnTo>
                <a:lnTo>
                  <a:pt x="65139" y="2659"/>
                </a:lnTo>
                <a:lnTo>
                  <a:pt x="72061" y="4756"/>
                </a:lnTo>
                <a:lnTo>
                  <a:pt x="83197" y="12386"/>
                </a:lnTo>
                <a:lnTo>
                  <a:pt x="87962" y="24653"/>
                </a:lnTo>
                <a:lnTo>
                  <a:pt x="88211" y="28811"/>
                </a:lnTo>
                <a:lnTo>
                  <a:pt x="88272" y="41512"/>
                </a:lnTo>
                <a:lnTo>
                  <a:pt x="88308" y="54212"/>
                </a:lnTo>
                <a:lnTo>
                  <a:pt x="88257" y="66911"/>
                </a:lnTo>
                <a:lnTo>
                  <a:pt x="88153" y="74959"/>
                </a:lnTo>
                <a:lnTo>
                  <a:pt x="86312" y="87636"/>
                </a:lnTo>
                <a:lnTo>
                  <a:pt x="81578" y="99388"/>
                </a:lnTo>
                <a:lnTo>
                  <a:pt x="76999" y="107062"/>
                </a:lnTo>
                <a:lnTo>
                  <a:pt x="72485" y="118658"/>
                </a:lnTo>
                <a:lnTo>
                  <a:pt x="70107" y="131509"/>
                </a:lnTo>
                <a:lnTo>
                  <a:pt x="70045" y="131832"/>
                </a:lnTo>
                <a:lnTo>
                  <a:pt x="67834" y="144330"/>
                </a:lnTo>
                <a:lnTo>
                  <a:pt x="65879" y="156883"/>
                </a:lnTo>
                <a:lnTo>
                  <a:pt x="64073" y="168138"/>
                </a:lnTo>
                <a:lnTo>
                  <a:pt x="62543" y="177107"/>
                </a:lnTo>
                <a:lnTo>
                  <a:pt x="58305" y="180590"/>
                </a:lnTo>
                <a:lnTo>
                  <a:pt x="49270" y="180700"/>
                </a:lnTo>
                <a:lnTo>
                  <a:pt x="45749" y="180734"/>
                </a:lnTo>
                <a:lnTo>
                  <a:pt x="42228" y="180744"/>
                </a:lnTo>
                <a:lnTo>
                  <a:pt x="38711" y="180695"/>
                </a:lnTo>
                <a:lnTo>
                  <a:pt x="29602" y="180575"/>
                </a:lnTo>
                <a:lnTo>
                  <a:pt x="25755" y="177187"/>
                </a:lnTo>
                <a:lnTo>
                  <a:pt x="24191" y="167925"/>
                </a:lnTo>
                <a:lnTo>
                  <a:pt x="22107" y="155395"/>
                </a:lnTo>
                <a:lnTo>
                  <a:pt x="20035" y="142862"/>
                </a:lnTo>
                <a:lnTo>
                  <a:pt x="17876" y="130347"/>
                </a:lnTo>
                <a:lnTo>
                  <a:pt x="15644" y="118438"/>
                </a:lnTo>
                <a:lnTo>
                  <a:pt x="14685" y="1136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7" name="object 47"/>
          <p:cNvSpPr/>
          <p:nvPr/>
        </p:nvSpPr>
        <p:spPr>
          <a:xfrm>
            <a:off x="6330495" y="1776545"/>
            <a:ext cx="66975" cy="50738"/>
          </a:xfrm>
          <a:custGeom>
            <a:avLst/>
            <a:gdLst/>
            <a:ahLst/>
            <a:cxnLst/>
            <a:rect l="l" t="t" r="r" b="b"/>
            <a:pathLst>
              <a:path w="71440" h="72161">
                <a:moveTo>
                  <a:pt x="71440" y="36549"/>
                </a:moveTo>
                <a:lnTo>
                  <a:pt x="68613" y="50685"/>
                </a:lnTo>
                <a:lnTo>
                  <a:pt x="61006" y="62023"/>
                </a:lnTo>
                <a:lnTo>
                  <a:pt x="49660" y="69527"/>
                </a:lnTo>
                <a:lnTo>
                  <a:pt x="35619" y="72161"/>
                </a:lnTo>
                <a:lnTo>
                  <a:pt x="21729" y="69223"/>
                </a:lnTo>
                <a:lnTo>
                  <a:pt x="10405" y="61494"/>
                </a:lnTo>
                <a:lnTo>
                  <a:pt x="2777" y="50149"/>
                </a:lnTo>
                <a:lnTo>
                  <a:pt x="0" y="36358"/>
                </a:lnTo>
                <a:lnTo>
                  <a:pt x="3" y="35944"/>
                </a:lnTo>
                <a:lnTo>
                  <a:pt x="3004" y="22150"/>
                </a:lnTo>
                <a:lnTo>
                  <a:pt x="10773" y="10732"/>
                </a:lnTo>
                <a:lnTo>
                  <a:pt x="22056" y="2935"/>
                </a:lnTo>
                <a:lnTo>
                  <a:pt x="35602" y="0"/>
                </a:lnTo>
                <a:lnTo>
                  <a:pt x="36205" y="1"/>
                </a:lnTo>
                <a:lnTo>
                  <a:pt x="50016" y="2967"/>
                </a:lnTo>
                <a:lnTo>
                  <a:pt x="61215" y="10769"/>
                </a:lnTo>
                <a:lnTo>
                  <a:pt x="68717" y="22286"/>
                </a:lnTo>
                <a:lnTo>
                  <a:pt x="71440" y="36394"/>
                </a:lnTo>
                <a:lnTo>
                  <a:pt x="71440" y="365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8" name="object 48"/>
          <p:cNvSpPr/>
          <p:nvPr/>
        </p:nvSpPr>
        <p:spPr>
          <a:xfrm>
            <a:off x="6002343" y="1833013"/>
            <a:ext cx="82780" cy="127095"/>
          </a:xfrm>
          <a:custGeom>
            <a:avLst/>
            <a:gdLst/>
            <a:ahLst/>
            <a:cxnLst/>
            <a:rect l="l" t="t" r="r" b="b"/>
            <a:pathLst>
              <a:path w="88299" h="180758">
                <a:moveTo>
                  <a:pt x="93" y="44487"/>
                </a:moveTo>
                <a:lnTo>
                  <a:pt x="0" y="36201"/>
                </a:lnTo>
                <a:lnTo>
                  <a:pt x="107" y="27922"/>
                </a:lnTo>
                <a:lnTo>
                  <a:pt x="4735" y="12665"/>
                </a:lnTo>
                <a:lnTo>
                  <a:pt x="15634" y="4918"/>
                </a:lnTo>
                <a:lnTo>
                  <a:pt x="22538" y="2776"/>
                </a:lnTo>
                <a:lnTo>
                  <a:pt x="34902" y="440"/>
                </a:lnTo>
                <a:lnTo>
                  <a:pt x="47305" y="0"/>
                </a:lnTo>
                <a:lnTo>
                  <a:pt x="59703" y="1445"/>
                </a:lnTo>
                <a:lnTo>
                  <a:pt x="72056" y="4770"/>
                </a:lnTo>
                <a:lnTo>
                  <a:pt x="75863" y="6395"/>
                </a:lnTo>
                <a:lnTo>
                  <a:pt x="85163" y="15425"/>
                </a:lnTo>
                <a:lnTo>
                  <a:pt x="88212" y="28825"/>
                </a:lnTo>
                <a:lnTo>
                  <a:pt x="88249" y="36876"/>
                </a:lnTo>
                <a:lnTo>
                  <a:pt x="88299" y="49576"/>
                </a:lnTo>
                <a:lnTo>
                  <a:pt x="88286" y="62276"/>
                </a:lnTo>
                <a:lnTo>
                  <a:pt x="88149" y="74973"/>
                </a:lnTo>
                <a:lnTo>
                  <a:pt x="87248" y="83666"/>
                </a:lnTo>
                <a:lnTo>
                  <a:pt x="83397" y="95664"/>
                </a:lnTo>
                <a:lnTo>
                  <a:pt x="77000" y="107076"/>
                </a:lnTo>
                <a:lnTo>
                  <a:pt x="76828" y="107338"/>
                </a:lnTo>
                <a:lnTo>
                  <a:pt x="72408" y="119001"/>
                </a:lnTo>
                <a:lnTo>
                  <a:pt x="70041" y="131847"/>
                </a:lnTo>
                <a:lnTo>
                  <a:pt x="68039" y="143054"/>
                </a:lnTo>
                <a:lnTo>
                  <a:pt x="66074" y="155604"/>
                </a:lnTo>
                <a:lnTo>
                  <a:pt x="64069" y="168152"/>
                </a:lnTo>
                <a:lnTo>
                  <a:pt x="62541" y="177123"/>
                </a:lnTo>
                <a:lnTo>
                  <a:pt x="58301" y="180604"/>
                </a:lnTo>
                <a:lnTo>
                  <a:pt x="49266" y="180714"/>
                </a:lnTo>
                <a:lnTo>
                  <a:pt x="45744" y="180748"/>
                </a:lnTo>
                <a:lnTo>
                  <a:pt x="42223" y="180758"/>
                </a:lnTo>
                <a:lnTo>
                  <a:pt x="38707" y="180709"/>
                </a:lnTo>
                <a:lnTo>
                  <a:pt x="29598" y="180590"/>
                </a:lnTo>
                <a:lnTo>
                  <a:pt x="25751" y="177202"/>
                </a:lnTo>
                <a:lnTo>
                  <a:pt x="24187" y="167939"/>
                </a:lnTo>
                <a:lnTo>
                  <a:pt x="22199" y="155981"/>
                </a:lnTo>
                <a:lnTo>
                  <a:pt x="20130" y="143448"/>
                </a:lnTo>
                <a:lnTo>
                  <a:pt x="17977" y="130931"/>
                </a:lnTo>
                <a:lnTo>
                  <a:pt x="15640" y="118452"/>
                </a:lnTo>
                <a:lnTo>
                  <a:pt x="14681" y="113630"/>
                </a:lnTo>
                <a:lnTo>
                  <a:pt x="12177" y="108858"/>
                </a:lnTo>
                <a:lnTo>
                  <a:pt x="9424" y="104714"/>
                </a:lnTo>
                <a:lnTo>
                  <a:pt x="7293" y="101287"/>
                </a:lnTo>
                <a:lnTo>
                  <a:pt x="2177" y="89595"/>
                </a:lnTo>
                <a:lnTo>
                  <a:pt x="178" y="76913"/>
                </a:lnTo>
                <a:lnTo>
                  <a:pt x="1" y="68870"/>
                </a:lnTo>
                <a:lnTo>
                  <a:pt x="143" y="60819"/>
                </a:lnTo>
                <a:lnTo>
                  <a:pt x="143" y="52777"/>
                </a:lnTo>
                <a:lnTo>
                  <a:pt x="93" y="44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9" name="object 49"/>
          <p:cNvSpPr/>
          <p:nvPr/>
        </p:nvSpPr>
        <p:spPr>
          <a:xfrm>
            <a:off x="6009232" y="1776546"/>
            <a:ext cx="66971" cy="50737"/>
          </a:xfrm>
          <a:custGeom>
            <a:avLst/>
            <a:gdLst/>
            <a:ahLst/>
            <a:cxnLst/>
            <a:rect l="l" t="t" r="r" b="b"/>
            <a:pathLst>
              <a:path w="71436" h="72159">
                <a:moveTo>
                  <a:pt x="36203" y="0"/>
                </a:moveTo>
                <a:lnTo>
                  <a:pt x="50144" y="3023"/>
                </a:lnTo>
                <a:lnTo>
                  <a:pt x="61310" y="10869"/>
                </a:lnTo>
                <a:lnTo>
                  <a:pt x="68768" y="22418"/>
                </a:lnTo>
                <a:lnTo>
                  <a:pt x="71436" y="36548"/>
                </a:lnTo>
                <a:lnTo>
                  <a:pt x="68601" y="50704"/>
                </a:lnTo>
                <a:lnTo>
                  <a:pt x="60987" y="62037"/>
                </a:lnTo>
                <a:lnTo>
                  <a:pt x="49636" y="69533"/>
                </a:lnTo>
                <a:lnTo>
                  <a:pt x="35592" y="72159"/>
                </a:lnTo>
                <a:lnTo>
                  <a:pt x="35184" y="72152"/>
                </a:lnTo>
                <a:lnTo>
                  <a:pt x="21371" y="69065"/>
                </a:lnTo>
                <a:lnTo>
                  <a:pt x="10134" y="61219"/>
                </a:lnTo>
                <a:lnTo>
                  <a:pt x="2626" y="49787"/>
                </a:lnTo>
                <a:lnTo>
                  <a:pt x="0" y="35943"/>
                </a:lnTo>
                <a:lnTo>
                  <a:pt x="13" y="35325"/>
                </a:lnTo>
                <a:lnTo>
                  <a:pt x="3243" y="21606"/>
                </a:lnTo>
                <a:lnTo>
                  <a:pt x="11185" y="10317"/>
                </a:lnTo>
                <a:lnTo>
                  <a:pt x="22590" y="2701"/>
                </a:lnTo>
                <a:lnTo>
                  <a:pt x="362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0" name="object 50"/>
          <p:cNvSpPr/>
          <p:nvPr/>
        </p:nvSpPr>
        <p:spPr>
          <a:xfrm>
            <a:off x="6002343" y="1833022"/>
            <a:ext cx="82786" cy="127086"/>
          </a:xfrm>
          <a:custGeom>
            <a:avLst/>
            <a:gdLst/>
            <a:ahLst/>
            <a:cxnLst/>
            <a:rect l="l" t="t" r="r" b="b"/>
            <a:pathLst>
              <a:path w="88305" h="180744">
                <a:moveTo>
                  <a:pt x="14682" y="113616"/>
                </a:moveTo>
                <a:lnTo>
                  <a:pt x="12178" y="108843"/>
                </a:lnTo>
                <a:lnTo>
                  <a:pt x="9425" y="104700"/>
                </a:lnTo>
                <a:lnTo>
                  <a:pt x="3436" y="93264"/>
                </a:lnTo>
                <a:lnTo>
                  <a:pt x="436" y="80912"/>
                </a:lnTo>
                <a:lnTo>
                  <a:pt x="179" y="76899"/>
                </a:lnTo>
                <a:lnTo>
                  <a:pt x="2" y="68856"/>
                </a:lnTo>
                <a:lnTo>
                  <a:pt x="144" y="60805"/>
                </a:lnTo>
                <a:lnTo>
                  <a:pt x="144" y="52763"/>
                </a:lnTo>
                <a:lnTo>
                  <a:pt x="93" y="44474"/>
                </a:lnTo>
                <a:lnTo>
                  <a:pt x="0" y="36188"/>
                </a:lnTo>
                <a:lnTo>
                  <a:pt x="108" y="27908"/>
                </a:lnTo>
                <a:lnTo>
                  <a:pt x="3426" y="14639"/>
                </a:lnTo>
                <a:lnTo>
                  <a:pt x="13121" y="5934"/>
                </a:lnTo>
                <a:lnTo>
                  <a:pt x="27959" y="1503"/>
                </a:lnTo>
                <a:lnTo>
                  <a:pt x="40345" y="0"/>
                </a:lnTo>
                <a:lnTo>
                  <a:pt x="52751" y="388"/>
                </a:lnTo>
                <a:lnTo>
                  <a:pt x="65135" y="2659"/>
                </a:lnTo>
                <a:lnTo>
                  <a:pt x="72057" y="4756"/>
                </a:lnTo>
                <a:lnTo>
                  <a:pt x="83195" y="12385"/>
                </a:lnTo>
                <a:lnTo>
                  <a:pt x="87962" y="24649"/>
                </a:lnTo>
                <a:lnTo>
                  <a:pt x="88214" y="28811"/>
                </a:lnTo>
                <a:lnTo>
                  <a:pt x="88271" y="41512"/>
                </a:lnTo>
                <a:lnTo>
                  <a:pt x="88305" y="54212"/>
                </a:lnTo>
                <a:lnTo>
                  <a:pt x="88254" y="66911"/>
                </a:lnTo>
                <a:lnTo>
                  <a:pt x="88150" y="74959"/>
                </a:lnTo>
                <a:lnTo>
                  <a:pt x="86311" y="87636"/>
                </a:lnTo>
                <a:lnTo>
                  <a:pt x="81579" y="99390"/>
                </a:lnTo>
                <a:lnTo>
                  <a:pt x="77001" y="107062"/>
                </a:lnTo>
                <a:lnTo>
                  <a:pt x="72484" y="118657"/>
                </a:lnTo>
                <a:lnTo>
                  <a:pt x="70105" y="131507"/>
                </a:lnTo>
                <a:lnTo>
                  <a:pt x="70042" y="131832"/>
                </a:lnTo>
                <a:lnTo>
                  <a:pt x="67831" y="144330"/>
                </a:lnTo>
                <a:lnTo>
                  <a:pt x="65877" y="156883"/>
                </a:lnTo>
                <a:lnTo>
                  <a:pt x="64071" y="168138"/>
                </a:lnTo>
                <a:lnTo>
                  <a:pt x="62541" y="177107"/>
                </a:lnTo>
                <a:lnTo>
                  <a:pt x="58302" y="180590"/>
                </a:lnTo>
                <a:lnTo>
                  <a:pt x="49267" y="180700"/>
                </a:lnTo>
                <a:lnTo>
                  <a:pt x="45746" y="180734"/>
                </a:lnTo>
                <a:lnTo>
                  <a:pt x="42224" y="180744"/>
                </a:lnTo>
                <a:lnTo>
                  <a:pt x="38708" y="180695"/>
                </a:lnTo>
                <a:lnTo>
                  <a:pt x="29599" y="180575"/>
                </a:lnTo>
                <a:lnTo>
                  <a:pt x="25754" y="177187"/>
                </a:lnTo>
                <a:lnTo>
                  <a:pt x="24189" y="167925"/>
                </a:lnTo>
                <a:lnTo>
                  <a:pt x="22106" y="155395"/>
                </a:lnTo>
                <a:lnTo>
                  <a:pt x="20035" y="142862"/>
                </a:lnTo>
                <a:lnTo>
                  <a:pt x="17876" y="130347"/>
                </a:lnTo>
                <a:lnTo>
                  <a:pt x="15641" y="118438"/>
                </a:lnTo>
                <a:lnTo>
                  <a:pt x="14682" y="1136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1" name="object 51"/>
          <p:cNvSpPr/>
          <p:nvPr/>
        </p:nvSpPr>
        <p:spPr>
          <a:xfrm>
            <a:off x="6009229" y="1776545"/>
            <a:ext cx="66975" cy="50738"/>
          </a:xfrm>
          <a:custGeom>
            <a:avLst/>
            <a:gdLst/>
            <a:ahLst/>
            <a:cxnLst/>
            <a:rect l="l" t="t" r="r" b="b"/>
            <a:pathLst>
              <a:path w="71440" h="72161">
                <a:moveTo>
                  <a:pt x="71439" y="36549"/>
                </a:moveTo>
                <a:lnTo>
                  <a:pt x="68613" y="50685"/>
                </a:lnTo>
                <a:lnTo>
                  <a:pt x="61006" y="62023"/>
                </a:lnTo>
                <a:lnTo>
                  <a:pt x="49660" y="69527"/>
                </a:lnTo>
                <a:lnTo>
                  <a:pt x="35619" y="72161"/>
                </a:lnTo>
                <a:lnTo>
                  <a:pt x="21728" y="69222"/>
                </a:lnTo>
                <a:lnTo>
                  <a:pt x="10404" y="61492"/>
                </a:lnTo>
                <a:lnTo>
                  <a:pt x="2777" y="50143"/>
                </a:lnTo>
                <a:lnTo>
                  <a:pt x="0" y="36350"/>
                </a:lnTo>
                <a:lnTo>
                  <a:pt x="3" y="35944"/>
                </a:lnTo>
                <a:lnTo>
                  <a:pt x="3004" y="22150"/>
                </a:lnTo>
                <a:lnTo>
                  <a:pt x="10773" y="10733"/>
                </a:lnTo>
                <a:lnTo>
                  <a:pt x="22056" y="2935"/>
                </a:lnTo>
                <a:lnTo>
                  <a:pt x="35602" y="0"/>
                </a:lnTo>
                <a:lnTo>
                  <a:pt x="36206" y="1"/>
                </a:lnTo>
                <a:lnTo>
                  <a:pt x="50018" y="2968"/>
                </a:lnTo>
                <a:lnTo>
                  <a:pt x="61216" y="10770"/>
                </a:lnTo>
                <a:lnTo>
                  <a:pt x="68718" y="22288"/>
                </a:lnTo>
                <a:lnTo>
                  <a:pt x="71440" y="36397"/>
                </a:lnTo>
                <a:lnTo>
                  <a:pt x="71439" y="365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2" name="object 52"/>
          <p:cNvSpPr/>
          <p:nvPr/>
        </p:nvSpPr>
        <p:spPr>
          <a:xfrm>
            <a:off x="5834585" y="1833013"/>
            <a:ext cx="82782" cy="127095"/>
          </a:xfrm>
          <a:custGeom>
            <a:avLst/>
            <a:gdLst/>
            <a:ahLst/>
            <a:cxnLst/>
            <a:rect l="l" t="t" r="r" b="b"/>
            <a:pathLst>
              <a:path w="88301" h="180758">
                <a:moveTo>
                  <a:pt x="97" y="44487"/>
                </a:moveTo>
                <a:lnTo>
                  <a:pt x="3" y="36201"/>
                </a:lnTo>
                <a:lnTo>
                  <a:pt x="112" y="27921"/>
                </a:lnTo>
                <a:lnTo>
                  <a:pt x="4737" y="12664"/>
                </a:lnTo>
                <a:lnTo>
                  <a:pt x="15637" y="4918"/>
                </a:lnTo>
                <a:lnTo>
                  <a:pt x="22542" y="2776"/>
                </a:lnTo>
                <a:lnTo>
                  <a:pt x="34906" y="440"/>
                </a:lnTo>
                <a:lnTo>
                  <a:pt x="47309" y="0"/>
                </a:lnTo>
                <a:lnTo>
                  <a:pt x="59707" y="1445"/>
                </a:lnTo>
                <a:lnTo>
                  <a:pt x="72060" y="4770"/>
                </a:lnTo>
                <a:lnTo>
                  <a:pt x="75863" y="6394"/>
                </a:lnTo>
                <a:lnTo>
                  <a:pt x="85164" y="15424"/>
                </a:lnTo>
                <a:lnTo>
                  <a:pt x="88211" y="28825"/>
                </a:lnTo>
                <a:lnTo>
                  <a:pt x="88250" y="36876"/>
                </a:lnTo>
                <a:lnTo>
                  <a:pt x="88301" y="49576"/>
                </a:lnTo>
                <a:lnTo>
                  <a:pt x="88289" y="62276"/>
                </a:lnTo>
                <a:lnTo>
                  <a:pt x="88153" y="74973"/>
                </a:lnTo>
                <a:lnTo>
                  <a:pt x="87251" y="83667"/>
                </a:lnTo>
                <a:lnTo>
                  <a:pt x="83397" y="95665"/>
                </a:lnTo>
                <a:lnTo>
                  <a:pt x="76999" y="107076"/>
                </a:lnTo>
                <a:lnTo>
                  <a:pt x="76828" y="107337"/>
                </a:lnTo>
                <a:lnTo>
                  <a:pt x="72411" y="119000"/>
                </a:lnTo>
                <a:lnTo>
                  <a:pt x="70045" y="131847"/>
                </a:lnTo>
                <a:lnTo>
                  <a:pt x="68043" y="143054"/>
                </a:lnTo>
                <a:lnTo>
                  <a:pt x="66078" y="155604"/>
                </a:lnTo>
                <a:lnTo>
                  <a:pt x="64073" y="168152"/>
                </a:lnTo>
                <a:lnTo>
                  <a:pt x="62544" y="177123"/>
                </a:lnTo>
                <a:lnTo>
                  <a:pt x="58305" y="180604"/>
                </a:lnTo>
                <a:lnTo>
                  <a:pt x="49270" y="180714"/>
                </a:lnTo>
                <a:lnTo>
                  <a:pt x="45748" y="180748"/>
                </a:lnTo>
                <a:lnTo>
                  <a:pt x="42227" y="180758"/>
                </a:lnTo>
                <a:lnTo>
                  <a:pt x="38710" y="180709"/>
                </a:lnTo>
                <a:lnTo>
                  <a:pt x="29602" y="180590"/>
                </a:lnTo>
                <a:lnTo>
                  <a:pt x="25755" y="177202"/>
                </a:lnTo>
                <a:lnTo>
                  <a:pt x="24191" y="167939"/>
                </a:lnTo>
                <a:lnTo>
                  <a:pt x="22202" y="155981"/>
                </a:lnTo>
                <a:lnTo>
                  <a:pt x="20131" y="143448"/>
                </a:lnTo>
                <a:lnTo>
                  <a:pt x="17978" y="130931"/>
                </a:lnTo>
                <a:lnTo>
                  <a:pt x="15644" y="118452"/>
                </a:lnTo>
                <a:lnTo>
                  <a:pt x="14685" y="113630"/>
                </a:lnTo>
                <a:lnTo>
                  <a:pt x="12181" y="108858"/>
                </a:lnTo>
                <a:lnTo>
                  <a:pt x="9423" y="104714"/>
                </a:lnTo>
                <a:lnTo>
                  <a:pt x="7293" y="101288"/>
                </a:lnTo>
                <a:lnTo>
                  <a:pt x="2179" y="89596"/>
                </a:lnTo>
                <a:lnTo>
                  <a:pt x="182" y="76913"/>
                </a:lnTo>
                <a:lnTo>
                  <a:pt x="0" y="68870"/>
                </a:lnTo>
                <a:lnTo>
                  <a:pt x="147" y="60819"/>
                </a:lnTo>
                <a:lnTo>
                  <a:pt x="147" y="52777"/>
                </a:lnTo>
                <a:lnTo>
                  <a:pt x="97" y="444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3" name="object 53"/>
          <p:cNvSpPr/>
          <p:nvPr/>
        </p:nvSpPr>
        <p:spPr>
          <a:xfrm>
            <a:off x="5841477" y="1776546"/>
            <a:ext cx="66971" cy="50737"/>
          </a:xfrm>
          <a:custGeom>
            <a:avLst/>
            <a:gdLst/>
            <a:ahLst/>
            <a:cxnLst/>
            <a:rect l="l" t="t" r="r" b="b"/>
            <a:pathLst>
              <a:path w="71436" h="72159">
                <a:moveTo>
                  <a:pt x="36203" y="0"/>
                </a:moveTo>
                <a:lnTo>
                  <a:pt x="50144" y="3023"/>
                </a:lnTo>
                <a:lnTo>
                  <a:pt x="61310" y="10869"/>
                </a:lnTo>
                <a:lnTo>
                  <a:pt x="68769" y="22418"/>
                </a:lnTo>
                <a:lnTo>
                  <a:pt x="71436" y="36548"/>
                </a:lnTo>
                <a:lnTo>
                  <a:pt x="68601" y="50704"/>
                </a:lnTo>
                <a:lnTo>
                  <a:pt x="60987" y="62037"/>
                </a:lnTo>
                <a:lnTo>
                  <a:pt x="49636" y="69533"/>
                </a:lnTo>
                <a:lnTo>
                  <a:pt x="35592" y="72159"/>
                </a:lnTo>
                <a:lnTo>
                  <a:pt x="35175" y="72152"/>
                </a:lnTo>
                <a:lnTo>
                  <a:pt x="21365" y="69063"/>
                </a:lnTo>
                <a:lnTo>
                  <a:pt x="10130" y="61216"/>
                </a:lnTo>
                <a:lnTo>
                  <a:pt x="2624" y="49785"/>
                </a:lnTo>
                <a:lnTo>
                  <a:pt x="0" y="35943"/>
                </a:lnTo>
                <a:lnTo>
                  <a:pt x="13" y="35325"/>
                </a:lnTo>
                <a:lnTo>
                  <a:pt x="3242" y="21606"/>
                </a:lnTo>
                <a:lnTo>
                  <a:pt x="11185" y="10317"/>
                </a:lnTo>
                <a:lnTo>
                  <a:pt x="22589" y="2701"/>
                </a:lnTo>
                <a:lnTo>
                  <a:pt x="362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4" name="object 54"/>
          <p:cNvSpPr/>
          <p:nvPr/>
        </p:nvSpPr>
        <p:spPr>
          <a:xfrm>
            <a:off x="5834586" y="1833022"/>
            <a:ext cx="82788" cy="127086"/>
          </a:xfrm>
          <a:custGeom>
            <a:avLst/>
            <a:gdLst/>
            <a:ahLst/>
            <a:cxnLst/>
            <a:rect l="l" t="t" r="r" b="b"/>
            <a:pathLst>
              <a:path w="88307" h="180744">
                <a:moveTo>
                  <a:pt x="14685" y="113615"/>
                </a:moveTo>
                <a:lnTo>
                  <a:pt x="12181" y="108843"/>
                </a:lnTo>
                <a:lnTo>
                  <a:pt x="9423" y="104700"/>
                </a:lnTo>
                <a:lnTo>
                  <a:pt x="3436" y="93264"/>
                </a:lnTo>
                <a:lnTo>
                  <a:pt x="438" y="80910"/>
                </a:lnTo>
                <a:lnTo>
                  <a:pt x="182" y="76899"/>
                </a:lnTo>
                <a:lnTo>
                  <a:pt x="0" y="68856"/>
                </a:lnTo>
                <a:lnTo>
                  <a:pt x="147" y="60805"/>
                </a:lnTo>
                <a:lnTo>
                  <a:pt x="147" y="52763"/>
                </a:lnTo>
                <a:lnTo>
                  <a:pt x="96" y="44474"/>
                </a:lnTo>
                <a:lnTo>
                  <a:pt x="2" y="36188"/>
                </a:lnTo>
                <a:lnTo>
                  <a:pt x="110" y="27908"/>
                </a:lnTo>
                <a:lnTo>
                  <a:pt x="3427" y="14639"/>
                </a:lnTo>
                <a:lnTo>
                  <a:pt x="13123" y="5934"/>
                </a:lnTo>
                <a:lnTo>
                  <a:pt x="27962" y="1503"/>
                </a:lnTo>
                <a:lnTo>
                  <a:pt x="40348" y="0"/>
                </a:lnTo>
                <a:lnTo>
                  <a:pt x="52753" y="388"/>
                </a:lnTo>
                <a:lnTo>
                  <a:pt x="65137" y="2659"/>
                </a:lnTo>
                <a:lnTo>
                  <a:pt x="72060" y="4756"/>
                </a:lnTo>
                <a:lnTo>
                  <a:pt x="83196" y="12386"/>
                </a:lnTo>
                <a:lnTo>
                  <a:pt x="87962" y="24652"/>
                </a:lnTo>
                <a:lnTo>
                  <a:pt x="88211" y="28811"/>
                </a:lnTo>
                <a:lnTo>
                  <a:pt x="88272" y="41512"/>
                </a:lnTo>
                <a:lnTo>
                  <a:pt x="88307" y="54212"/>
                </a:lnTo>
                <a:lnTo>
                  <a:pt x="88257" y="66911"/>
                </a:lnTo>
                <a:lnTo>
                  <a:pt x="88153" y="74959"/>
                </a:lnTo>
                <a:lnTo>
                  <a:pt x="86312" y="87636"/>
                </a:lnTo>
                <a:lnTo>
                  <a:pt x="81577" y="99388"/>
                </a:lnTo>
                <a:lnTo>
                  <a:pt x="76999" y="107062"/>
                </a:lnTo>
                <a:lnTo>
                  <a:pt x="72485" y="118658"/>
                </a:lnTo>
                <a:lnTo>
                  <a:pt x="70107" y="131509"/>
                </a:lnTo>
                <a:lnTo>
                  <a:pt x="70045" y="131832"/>
                </a:lnTo>
                <a:lnTo>
                  <a:pt x="67834" y="144330"/>
                </a:lnTo>
                <a:lnTo>
                  <a:pt x="65879" y="156882"/>
                </a:lnTo>
                <a:lnTo>
                  <a:pt x="64073" y="168138"/>
                </a:lnTo>
                <a:lnTo>
                  <a:pt x="62543" y="177107"/>
                </a:lnTo>
                <a:lnTo>
                  <a:pt x="58305" y="180590"/>
                </a:lnTo>
                <a:lnTo>
                  <a:pt x="49270" y="180700"/>
                </a:lnTo>
                <a:lnTo>
                  <a:pt x="45748" y="180734"/>
                </a:lnTo>
                <a:lnTo>
                  <a:pt x="42227" y="180744"/>
                </a:lnTo>
                <a:lnTo>
                  <a:pt x="38710" y="180695"/>
                </a:lnTo>
                <a:lnTo>
                  <a:pt x="29602" y="180575"/>
                </a:lnTo>
                <a:lnTo>
                  <a:pt x="25756" y="177187"/>
                </a:lnTo>
                <a:lnTo>
                  <a:pt x="24191" y="167925"/>
                </a:lnTo>
                <a:lnTo>
                  <a:pt x="22107" y="155395"/>
                </a:lnTo>
                <a:lnTo>
                  <a:pt x="20035" y="142862"/>
                </a:lnTo>
                <a:lnTo>
                  <a:pt x="17876" y="130347"/>
                </a:lnTo>
                <a:lnTo>
                  <a:pt x="15644" y="118438"/>
                </a:lnTo>
                <a:lnTo>
                  <a:pt x="14685" y="113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5" name="object 55"/>
          <p:cNvSpPr/>
          <p:nvPr/>
        </p:nvSpPr>
        <p:spPr>
          <a:xfrm>
            <a:off x="5841474" y="1776545"/>
            <a:ext cx="66975" cy="50738"/>
          </a:xfrm>
          <a:custGeom>
            <a:avLst/>
            <a:gdLst/>
            <a:ahLst/>
            <a:cxnLst/>
            <a:rect l="l" t="t" r="r" b="b"/>
            <a:pathLst>
              <a:path w="71440" h="72161">
                <a:moveTo>
                  <a:pt x="71440" y="36549"/>
                </a:moveTo>
                <a:lnTo>
                  <a:pt x="68613" y="50685"/>
                </a:lnTo>
                <a:lnTo>
                  <a:pt x="61006" y="62023"/>
                </a:lnTo>
                <a:lnTo>
                  <a:pt x="49660" y="69527"/>
                </a:lnTo>
                <a:lnTo>
                  <a:pt x="35619" y="72161"/>
                </a:lnTo>
                <a:lnTo>
                  <a:pt x="21729" y="69223"/>
                </a:lnTo>
                <a:lnTo>
                  <a:pt x="10405" y="61494"/>
                </a:lnTo>
                <a:lnTo>
                  <a:pt x="2777" y="50149"/>
                </a:lnTo>
                <a:lnTo>
                  <a:pt x="0" y="36358"/>
                </a:lnTo>
                <a:lnTo>
                  <a:pt x="3" y="35944"/>
                </a:lnTo>
                <a:lnTo>
                  <a:pt x="3004" y="22150"/>
                </a:lnTo>
                <a:lnTo>
                  <a:pt x="10772" y="10732"/>
                </a:lnTo>
                <a:lnTo>
                  <a:pt x="22055" y="2935"/>
                </a:lnTo>
                <a:lnTo>
                  <a:pt x="35600" y="0"/>
                </a:lnTo>
                <a:lnTo>
                  <a:pt x="36205" y="1"/>
                </a:lnTo>
                <a:lnTo>
                  <a:pt x="50017" y="2967"/>
                </a:lnTo>
                <a:lnTo>
                  <a:pt x="61216" y="10770"/>
                </a:lnTo>
                <a:lnTo>
                  <a:pt x="68717" y="22287"/>
                </a:lnTo>
                <a:lnTo>
                  <a:pt x="71440" y="36396"/>
                </a:lnTo>
                <a:lnTo>
                  <a:pt x="71440" y="365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6" name="object 56"/>
          <p:cNvSpPr/>
          <p:nvPr/>
        </p:nvSpPr>
        <p:spPr>
          <a:xfrm>
            <a:off x="6163269" y="1833013"/>
            <a:ext cx="82781" cy="127095"/>
          </a:xfrm>
          <a:custGeom>
            <a:avLst/>
            <a:gdLst/>
            <a:ahLst/>
            <a:cxnLst/>
            <a:rect l="l" t="t" r="r" b="b"/>
            <a:pathLst>
              <a:path w="88300" h="180758">
                <a:moveTo>
                  <a:pt x="88" y="44486"/>
                </a:moveTo>
                <a:lnTo>
                  <a:pt x="0" y="36201"/>
                </a:lnTo>
                <a:lnTo>
                  <a:pt x="107" y="27922"/>
                </a:lnTo>
                <a:lnTo>
                  <a:pt x="4732" y="12665"/>
                </a:lnTo>
                <a:lnTo>
                  <a:pt x="15634" y="4918"/>
                </a:lnTo>
                <a:lnTo>
                  <a:pt x="22541" y="2775"/>
                </a:lnTo>
                <a:lnTo>
                  <a:pt x="34906" y="440"/>
                </a:lnTo>
                <a:lnTo>
                  <a:pt x="47309" y="0"/>
                </a:lnTo>
                <a:lnTo>
                  <a:pt x="59708" y="1445"/>
                </a:lnTo>
                <a:lnTo>
                  <a:pt x="72060" y="4770"/>
                </a:lnTo>
                <a:lnTo>
                  <a:pt x="75863" y="6394"/>
                </a:lnTo>
                <a:lnTo>
                  <a:pt x="85162" y="15424"/>
                </a:lnTo>
                <a:lnTo>
                  <a:pt x="88211" y="28825"/>
                </a:lnTo>
                <a:lnTo>
                  <a:pt x="88250" y="36876"/>
                </a:lnTo>
                <a:lnTo>
                  <a:pt x="88300" y="49576"/>
                </a:lnTo>
                <a:lnTo>
                  <a:pt x="88285" y="62276"/>
                </a:lnTo>
                <a:lnTo>
                  <a:pt x="88146" y="74973"/>
                </a:lnTo>
                <a:lnTo>
                  <a:pt x="87244" y="83666"/>
                </a:lnTo>
                <a:lnTo>
                  <a:pt x="83394" y="95664"/>
                </a:lnTo>
                <a:lnTo>
                  <a:pt x="76998" y="107076"/>
                </a:lnTo>
                <a:lnTo>
                  <a:pt x="76826" y="107338"/>
                </a:lnTo>
                <a:lnTo>
                  <a:pt x="72410" y="119001"/>
                </a:lnTo>
                <a:lnTo>
                  <a:pt x="70038" y="131846"/>
                </a:lnTo>
                <a:lnTo>
                  <a:pt x="68038" y="143054"/>
                </a:lnTo>
                <a:lnTo>
                  <a:pt x="66072" y="155604"/>
                </a:lnTo>
                <a:lnTo>
                  <a:pt x="64068" y="168152"/>
                </a:lnTo>
                <a:lnTo>
                  <a:pt x="62544" y="177123"/>
                </a:lnTo>
                <a:lnTo>
                  <a:pt x="58299" y="180604"/>
                </a:lnTo>
                <a:lnTo>
                  <a:pt x="49270" y="180714"/>
                </a:lnTo>
                <a:lnTo>
                  <a:pt x="45747" y="180748"/>
                </a:lnTo>
                <a:lnTo>
                  <a:pt x="42226" y="180758"/>
                </a:lnTo>
                <a:lnTo>
                  <a:pt x="38704" y="180709"/>
                </a:lnTo>
                <a:lnTo>
                  <a:pt x="29596" y="180590"/>
                </a:lnTo>
                <a:lnTo>
                  <a:pt x="25755" y="177202"/>
                </a:lnTo>
                <a:lnTo>
                  <a:pt x="24186" y="167939"/>
                </a:lnTo>
                <a:lnTo>
                  <a:pt x="22197" y="155981"/>
                </a:lnTo>
                <a:lnTo>
                  <a:pt x="20128" y="143448"/>
                </a:lnTo>
                <a:lnTo>
                  <a:pt x="17976" y="130931"/>
                </a:lnTo>
                <a:lnTo>
                  <a:pt x="15639" y="118452"/>
                </a:lnTo>
                <a:lnTo>
                  <a:pt x="14685" y="113630"/>
                </a:lnTo>
                <a:lnTo>
                  <a:pt x="12182" y="108857"/>
                </a:lnTo>
                <a:lnTo>
                  <a:pt x="9418" y="104714"/>
                </a:lnTo>
                <a:lnTo>
                  <a:pt x="7288" y="101289"/>
                </a:lnTo>
                <a:lnTo>
                  <a:pt x="2175" y="89596"/>
                </a:lnTo>
                <a:lnTo>
                  <a:pt x="182" y="76913"/>
                </a:lnTo>
                <a:lnTo>
                  <a:pt x="0" y="68870"/>
                </a:lnTo>
                <a:lnTo>
                  <a:pt x="142" y="60819"/>
                </a:lnTo>
                <a:lnTo>
                  <a:pt x="142" y="52777"/>
                </a:lnTo>
                <a:lnTo>
                  <a:pt x="88" y="4448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7" name="object 57"/>
          <p:cNvSpPr/>
          <p:nvPr/>
        </p:nvSpPr>
        <p:spPr>
          <a:xfrm>
            <a:off x="6170157" y="1776546"/>
            <a:ext cx="66967" cy="50737"/>
          </a:xfrm>
          <a:custGeom>
            <a:avLst/>
            <a:gdLst/>
            <a:ahLst/>
            <a:cxnLst/>
            <a:rect l="l" t="t" r="r" b="b"/>
            <a:pathLst>
              <a:path w="71431" h="72159">
                <a:moveTo>
                  <a:pt x="36203" y="0"/>
                </a:moveTo>
                <a:lnTo>
                  <a:pt x="50147" y="3024"/>
                </a:lnTo>
                <a:lnTo>
                  <a:pt x="61311" y="10871"/>
                </a:lnTo>
                <a:lnTo>
                  <a:pt x="68767" y="22419"/>
                </a:lnTo>
                <a:lnTo>
                  <a:pt x="71431" y="36548"/>
                </a:lnTo>
                <a:lnTo>
                  <a:pt x="68599" y="50703"/>
                </a:lnTo>
                <a:lnTo>
                  <a:pt x="60986" y="62036"/>
                </a:lnTo>
                <a:lnTo>
                  <a:pt x="49635" y="69533"/>
                </a:lnTo>
                <a:lnTo>
                  <a:pt x="35588" y="72159"/>
                </a:lnTo>
                <a:lnTo>
                  <a:pt x="35183" y="72152"/>
                </a:lnTo>
                <a:lnTo>
                  <a:pt x="21369" y="69066"/>
                </a:lnTo>
                <a:lnTo>
                  <a:pt x="10133" y="61220"/>
                </a:lnTo>
                <a:lnTo>
                  <a:pt x="2626" y="49788"/>
                </a:lnTo>
                <a:lnTo>
                  <a:pt x="0" y="35943"/>
                </a:lnTo>
                <a:lnTo>
                  <a:pt x="13" y="35325"/>
                </a:lnTo>
                <a:lnTo>
                  <a:pt x="3244" y="21606"/>
                </a:lnTo>
                <a:lnTo>
                  <a:pt x="11188" y="10317"/>
                </a:lnTo>
                <a:lnTo>
                  <a:pt x="22592" y="2701"/>
                </a:lnTo>
                <a:lnTo>
                  <a:pt x="362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8" name="object 58"/>
          <p:cNvSpPr/>
          <p:nvPr/>
        </p:nvSpPr>
        <p:spPr>
          <a:xfrm>
            <a:off x="6163269" y="1833022"/>
            <a:ext cx="82788" cy="127086"/>
          </a:xfrm>
          <a:custGeom>
            <a:avLst/>
            <a:gdLst/>
            <a:ahLst/>
            <a:cxnLst/>
            <a:rect l="l" t="t" r="r" b="b"/>
            <a:pathLst>
              <a:path w="88307" h="180744">
                <a:moveTo>
                  <a:pt x="14685" y="113615"/>
                </a:moveTo>
                <a:lnTo>
                  <a:pt x="12183" y="108843"/>
                </a:lnTo>
                <a:lnTo>
                  <a:pt x="9419" y="104700"/>
                </a:lnTo>
                <a:lnTo>
                  <a:pt x="3432" y="93263"/>
                </a:lnTo>
                <a:lnTo>
                  <a:pt x="437" y="80909"/>
                </a:lnTo>
                <a:lnTo>
                  <a:pt x="183" y="76899"/>
                </a:lnTo>
                <a:lnTo>
                  <a:pt x="1" y="68856"/>
                </a:lnTo>
                <a:lnTo>
                  <a:pt x="143" y="60805"/>
                </a:lnTo>
                <a:lnTo>
                  <a:pt x="143" y="52763"/>
                </a:lnTo>
                <a:lnTo>
                  <a:pt x="88" y="44474"/>
                </a:lnTo>
                <a:lnTo>
                  <a:pt x="0" y="36188"/>
                </a:lnTo>
                <a:lnTo>
                  <a:pt x="108" y="27908"/>
                </a:lnTo>
                <a:lnTo>
                  <a:pt x="3424" y="14639"/>
                </a:lnTo>
                <a:lnTo>
                  <a:pt x="13121" y="5934"/>
                </a:lnTo>
                <a:lnTo>
                  <a:pt x="27959" y="1503"/>
                </a:lnTo>
                <a:lnTo>
                  <a:pt x="40346" y="0"/>
                </a:lnTo>
                <a:lnTo>
                  <a:pt x="52752" y="387"/>
                </a:lnTo>
                <a:lnTo>
                  <a:pt x="65136" y="2658"/>
                </a:lnTo>
                <a:lnTo>
                  <a:pt x="72061" y="4756"/>
                </a:lnTo>
                <a:lnTo>
                  <a:pt x="83196" y="12386"/>
                </a:lnTo>
                <a:lnTo>
                  <a:pt x="87962" y="24652"/>
                </a:lnTo>
                <a:lnTo>
                  <a:pt x="88212" y="28811"/>
                </a:lnTo>
                <a:lnTo>
                  <a:pt x="88274" y="41512"/>
                </a:lnTo>
                <a:lnTo>
                  <a:pt x="88307" y="54212"/>
                </a:lnTo>
                <a:lnTo>
                  <a:pt x="88253" y="66911"/>
                </a:lnTo>
                <a:lnTo>
                  <a:pt x="88148" y="74959"/>
                </a:lnTo>
                <a:lnTo>
                  <a:pt x="86307" y="87636"/>
                </a:lnTo>
                <a:lnTo>
                  <a:pt x="81576" y="99389"/>
                </a:lnTo>
                <a:lnTo>
                  <a:pt x="76999" y="107062"/>
                </a:lnTo>
                <a:lnTo>
                  <a:pt x="72485" y="118657"/>
                </a:lnTo>
                <a:lnTo>
                  <a:pt x="70103" y="131507"/>
                </a:lnTo>
                <a:lnTo>
                  <a:pt x="70040" y="131832"/>
                </a:lnTo>
                <a:lnTo>
                  <a:pt x="67829" y="144330"/>
                </a:lnTo>
                <a:lnTo>
                  <a:pt x="65875" y="156883"/>
                </a:lnTo>
                <a:lnTo>
                  <a:pt x="64069" y="168138"/>
                </a:lnTo>
                <a:lnTo>
                  <a:pt x="62544" y="177107"/>
                </a:lnTo>
                <a:lnTo>
                  <a:pt x="58300" y="180590"/>
                </a:lnTo>
                <a:lnTo>
                  <a:pt x="49271" y="180700"/>
                </a:lnTo>
                <a:lnTo>
                  <a:pt x="45749" y="180733"/>
                </a:lnTo>
                <a:lnTo>
                  <a:pt x="42228" y="180744"/>
                </a:lnTo>
                <a:lnTo>
                  <a:pt x="38705" y="180694"/>
                </a:lnTo>
                <a:lnTo>
                  <a:pt x="29597" y="180575"/>
                </a:lnTo>
                <a:lnTo>
                  <a:pt x="25756" y="177186"/>
                </a:lnTo>
                <a:lnTo>
                  <a:pt x="24187" y="167925"/>
                </a:lnTo>
                <a:lnTo>
                  <a:pt x="22104" y="155395"/>
                </a:lnTo>
                <a:lnTo>
                  <a:pt x="20033" y="142862"/>
                </a:lnTo>
                <a:lnTo>
                  <a:pt x="17874" y="130347"/>
                </a:lnTo>
                <a:lnTo>
                  <a:pt x="15640" y="118438"/>
                </a:lnTo>
                <a:lnTo>
                  <a:pt x="14685" y="113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9" name="object 59"/>
          <p:cNvSpPr/>
          <p:nvPr/>
        </p:nvSpPr>
        <p:spPr>
          <a:xfrm>
            <a:off x="6170155" y="1776545"/>
            <a:ext cx="66970" cy="50738"/>
          </a:xfrm>
          <a:custGeom>
            <a:avLst/>
            <a:gdLst/>
            <a:ahLst/>
            <a:cxnLst/>
            <a:rect l="l" t="t" r="r" b="b"/>
            <a:pathLst>
              <a:path w="71435" h="72161">
                <a:moveTo>
                  <a:pt x="71434" y="36549"/>
                </a:moveTo>
                <a:lnTo>
                  <a:pt x="68611" y="50685"/>
                </a:lnTo>
                <a:lnTo>
                  <a:pt x="61005" y="62023"/>
                </a:lnTo>
                <a:lnTo>
                  <a:pt x="49658" y="69527"/>
                </a:lnTo>
                <a:lnTo>
                  <a:pt x="35614" y="72161"/>
                </a:lnTo>
                <a:lnTo>
                  <a:pt x="21723" y="69222"/>
                </a:lnTo>
                <a:lnTo>
                  <a:pt x="10401" y="61491"/>
                </a:lnTo>
                <a:lnTo>
                  <a:pt x="2776" y="50141"/>
                </a:lnTo>
                <a:lnTo>
                  <a:pt x="0" y="36347"/>
                </a:lnTo>
                <a:lnTo>
                  <a:pt x="3" y="35944"/>
                </a:lnTo>
                <a:lnTo>
                  <a:pt x="3005" y="22150"/>
                </a:lnTo>
                <a:lnTo>
                  <a:pt x="10775" y="10733"/>
                </a:lnTo>
                <a:lnTo>
                  <a:pt x="22058" y="2935"/>
                </a:lnTo>
                <a:lnTo>
                  <a:pt x="35602" y="0"/>
                </a:lnTo>
                <a:lnTo>
                  <a:pt x="36206" y="1"/>
                </a:lnTo>
                <a:lnTo>
                  <a:pt x="50017" y="2967"/>
                </a:lnTo>
                <a:lnTo>
                  <a:pt x="61214" y="10769"/>
                </a:lnTo>
                <a:lnTo>
                  <a:pt x="68714" y="22285"/>
                </a:lnTo>
                <a:lnTo>
                  <a:pt x="71435" y="36393"/>
                </a:lnTo>
                <a:lnTo>
                  <a:pt x="71434" y="365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0" name="object 60"/>
          <p:cNvSpPr/>
          <p:nvPr/>
        </p:nvSpPr>
        <p:spPr>
          <a:xfrm>
            <a:off x="6323605" y="1833013"/>
            <a:ext cx="82781" cy="127095"/>
          </a:xfrm>
          <a:custGeom>
            <a:avLst/>
            <a:gdLst/>
            <a:ahLst/>
            <a:cxnLst/>
            <a:rect l="l" t="t" r="r" b="b"/>
            <a:pathLst>
              <a:path w="88300" h="180758">
                <a:moveTo>
                  <a:pt x="98" y="44487"/>
                </a:moveTo>
                <a:lnTo>
                  <a:pt x="4" y="36201"/>
                </a:lnTo>
                <a:lnTo>
                  <a:pt x="112" y="27922"/>
                </a:lnTo>
                <a:lnTo>
                  <a:pt x="4737" y="12665"/>
                </a:lnTo>
                <a:lnTo>
                  <a:pt x="15637" y="4918"/>
                </a:lnTo>
                <a:lnTo>
                  <a:pt x="22542" y="2776"/>
                </a:lnTo>
                <a:lnTo>
                  <a:pt x="34906" y="440"/>
                </a:lnTo>
                <a:lnTo>
                  <a:pt x="47309" y="0"/>
                </a:lnTo>
                <a:lnTo>
                  <a:pt x="59707" y="1445"/>
                </a:lnTo>
                <a:lnTo>
                  <a:pt x="72060" y="4770"/>
                </a:lnTo>
                <a:lnTo>
                  <a:pt x="75862" y="6394"/>
                </a:lnTo>
                <a:lnTo>
                  <a:pt x="85163" y="15424"/>
                </a:lnTo>
                <a:lnTo>
                  <a:pt x="88210" y="28825"/>
                </a:lnTo>
                <a:lnTo>
                  <a:pt x="88248" y="36876"/>
                </a:lnTo>
                <a:lnTo>
                  <a:pt x="88300" y="49576"/>
                </a:lnTo>
                <a:lnTo>
                  <a:pt x="88288" y="62276"/>
                </a:lnTo>
                <a:lnTo>
                  <a:pt x="88151" y="74973"/>
                </a:lnTo>
                <a:lnTo>
                  <a:pt x="87249" y="83667"/>
                </a:lnTo>
                <a:lnTo>
                  <a:pt x="83396" y="95665"/>
                </a:lnTo>
                <a:lnTo>
                  <a:pt x="76998" y="107076"/>
                </a:lnTo>
                <a:lnTo>
                  <a:pt x="76827" y="107337"/>
                </a:lnTo>
                <a:lnTo>
                  <a:pt x="72410" y="119000"/>
                </a:lnTo>
                <a:lnTo>
                  <a:pt x="70043" y="131847"/>
                </a:lnTo>
                <a:lnTo>
                  <a:pt x="68042" y="143054"/>
                </a:lnTo>
                <a:lnTo>
                  <a:pt x="66077" y="155604"/>
                </a:lnTo>
                <a:lnTo>
                  <a:pt x="64072" y="168152"/>
                </a:lnTo>
                <a:lnTo>
                  <a:pt x="62543" y="177123"/>
                </a:lnTo>
                <a:lnTo>
                  <a:pt x="58304" y="180604"/>
                </a:lnTo>
                <a:lnTo>
                  <a:pt x="49268" y="180714"/>
                </a:lnTo>
                <a:lnTo>
                  <a:pt x="45748" y="180748"/>
                </a:lnTo>
                <a:lnTo>
                  <a:pt x="42226" y="180758"/>
                </a:lnTo>
                <a:lnTo>
                  <a:pt x="38709" y="180709"/>
                </a:lnTo>
                <a:lnTo>
                  <a:pt x="29600" y="180590"/>
                </a:lnTo>
                <a:lnTo>
                  <a:pt x="25754" y="177202"/>
                </a:lnTo>
                <a:lnTo>
                  <a:pt x="24190" y="167939"/>
                </a:lnTo>
                <a:lnTo>
                  <a:pt x="22201" y="155981"/>
                </a:lnTo>
                <a:lnTo>
                  <a:pt x="20130" y="143448"/>
                </a:lnTo>
                <a:lnTo>
                  <a:pt x="17978" y="130931"/>
                </a:lnTo>
                <a:lnTo>
                  <a:pt x="15642" y="118452"/>
                </a:lnTo>
                <a:lnTo>
                  <a:pt x="14685" y="113630"/>
                </a:lnTo>
                <a:lnTo>
                  <a:pt x="12181" y="108858"/>
                </a:lnTo>
                <a:lnTo>
                  <a:pt x="9421" y="104714"/>
                </a:lnTo>
                <a:lnTo>
                  <a:pt x="7292" y="101288"/>
                </a:lnTo>
                <a:lnTo>
                  <a:pt x="2178" y="89596"/>
                </a:lnTo>
                <a:lnTo>
                  <a:pt x="180" y="76913"/>
                </a:lnTo>
                <a:lnTo>
                  <a:pt x="0" y="68870"/>
                </a:lnTo>
                <a:lnTo>
                  <a:pt x="147" y="60819"/>
                </a:lnTo>
                <a:lnTo>
                  <a:pt x="147" y="52777"/>
                </a:lnTo>
                <a:lnTo>
                  <a:pt x="98" y="44487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1" name="object 61"/>
          <p:cNvSpPr/>
          <p:nvPr/>
        </p:nvSpPr>
        <p:spPr>
          <a:xfrm>
            <a:off x="6330499" y="1776546"/>
            <a:ext cx="66971" cy="50737"/>
          </a:xfrm>
          <a:custGeom>
            <a:avLst/>
            <a:gdLst/>
            <a:ahLst/>
            <a:cxnLst/>
            <a:rect l="l" t="t" r="r" b="b"/>
            <a:pathLst>
              <a:path w="71436" h="72159">
                <a:moveTo>
                  <a:pt x="36202" y="0"/>
                </a:moveTo>
                <a:lnTo>
                  <a:pt x="50144" y="3023"/>
                </a:lnTo>
                <a:lnTo>
                  <a:pt x="61310" y="10870"/>
                </a:lnTo>
                <a:lnTo>
                  <a:pt x="68768" y="22419"/>
                </a:lnTo>
                <a:lnTo>
                  <a:pt x="71436" y="36548"/>
                </a:lnTo>
                <a:lnTo>
                  <a:pt x="68601" y="50704"/>
                </a:lnTo>
                <a:lnTo>
                  <a:pt x="60987" y="62037"/>
                </a:lnTo>
                <a:lnTo>
                  <a:pt x="49637" y="69533"/>
                </a:lnTo>
                <a:lnTo>
                  <a:pt x="35592" y="72159"/>
                </a:lnTo>
                <a:lnTo>
                  <a:pt x="35175" y="72152"/>
                </a:lnTo>
                <a:lnTo>
                  <a:pt x="21365" y="69063"/>
                </a:lnTo>
                <a:lnTo>
                  <a:pt x="10130" y="61216"/>
                </a:lnTo>
                <a:lnTo>
                  <a:pt x="2624" y="49785"/>
                </a:lnTo>
                <a:lnTo>
                  <a:pt x="0" y="35943"/>
                </a:lnTo>
                <a:lnTo>
                  <a:pt x="13" y="35326"/>
                </a:lnTo>
                <a:lnTo>
                  <a:pt x="3242" y="21607"/>
                </a:lnTo>
                <a:lnTo>
                  <a:pt x="11185" y="10318"/>
                </a:lnTo>
                <a:lnTo>
                  <a:pt x="22589" y="2701"/>
                </a:lnTo>
                <a:lnTo>
                  <a:pt x="36202" y="0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2" name="object 62"/>
          <p:cNvSpPr/>
          <p:nvPr/>
        </p:nvSpPr>
        <p:spPr>
          <a:xfrm>
            <a:off x="6323604" y="1833022"/>
            <a:ext cx="82789" cy="127086"/>
          </a:xfrm>
          <a:custGeom>
            <a:avLst/>
            <a:gdLst/>
            <a:ahLst/>
            <a:cxnLst/>
            <a:rect l="l" t="t" r="r" b="b"/>
            <a:pathLst>
              <a:path w="88308" h="180744">
                <a:moveTo>
                  <a:pt x="14685" y="113616"/>
                </a:moveTo>
                <a:lnTo>
                  <a:pt x="12182" y="108843"/>
                </a:lnTo>
                <a:lnTo>
                  <a:pt x="9423" y="104700"/>
                </a:lnTo>
                <a:lnTo>
                  <a:pt x="3436" y="93264"/>
                </a:lnTo>
                <a:lnTo>
                  <a:pt x="438" y="80910"/>
                </a:lnTo>
                <a:lnTo>
                  <a:pt x="182" y="76899"/>
                </a:lnTo>
                <a:lnTo>
                  <a:pt x="0" y="68856"/>
                </a:lnTo>
                <a:lnTo>
                  <a:pt x="148" y="60805"/>
                </a:lnTo>
                <a:lnTo>
                  <a:pt x="148" y="52763"/>
                </a:lnTo>
                <a:lnTo>
                  <a:pt x="98" y="44474"/>
                </a:lnTo>
                <a:lnTo>
                  <a:pt x="5" y="36188"/>
                </a:lnTo>
                <a:lnTo>
                  <a:pt x="113" y="27908"/>
                </a:lnTo>
                <a:lnTo>
                  <a:pt x="3430" y="14639"/>
                </a:lnTo>
                <a:lnTo>
                  <a:pt x="13125" y="5934"/>
                </a:lnTo>
                <a:lnTo>
                  <a:pt x="27964" y="1503"/>
                </a:lnTo>
                <a:lnTo>
                  <a:pt x="40350" y="0"/>
                </a:lnTo>
                <a:lnTo>
                  <a:pt x="52756" y="388"/>
                </a:lnTo>
                <a:lnTo>
                  <a:pt x="65139" y="2659"/>
                </a:lnTo>
                <a:lnTo>
                  <a:pt x="72061" y="4756"/>
                </a:lnTo>
                <a:lnTo>
                  <a:pt x="83197" y="12386"/>
                </a:lnTo>
                <a:lnTo>
                  <a:pt x="87962" y="24653"/>
                </a:lnTo>
                <a:lnTo>
                  <a:pt x="88211" y="28811"/>
                </a:lnTo>
                <a:lnTo>
                  <a:pt x="88272" y="41512"/>
                </a:lnTo>
                <a:lnTo>
                  <a:pt x="88308" y="54212"/>
                </a:lnTo>
                <a:lnTo>
                  <a:pt x="88257" y="66911"/>
                </a:lnTo>
                <a:lnTo>
                  <a:pt x="88153" y="74959"/>
                </a:lnTo>
                <a:lnTo>
                  <a:pt x="86312" y="87636"/>
                </a:lnTo>
                <a:lnTo>
                  <a:pt x="81578" y="99388"/>
                </a:lnTo>
                <a:lnTo>
                  <a:pt x="76999" y="107062"/>
                </a:lnTo>
                <a:lnTo>
                  <a:pt x="72485" y="118658"/>
                </a:lnTo>
                <a:lnTo>
                  <a:pt x="70107" y="131509"/>
                </a:lnTo>
                <a:lnTo>
                  <a:pt x="70045" y="131832"/>
                </a:lnTo>
                <a:lnTo>
                  <a:pt x="67834" y="144330"/>
                </a:lnTo>
                <a:lnTo>
                  <a:pt x="65879" y="156883"/>
                </a:lnTo>
                <a:lnTo>
                  <a:pt x="64073" y="168138"/>
                </a:lnTo>
                <a:lnTo>
                  <a:pt x="62543" y="177107"/>
                </a:lnTo>
                <a:lnTo>
                  <a:pt x="58305" y="180590"/>
                </a:lnTo>
                <a:lnTo>
                  <a:pt x="49270" y="180700"/>
                </a:lnTo>
                <a:lnTo>
                  <a:pt x="45749" y="180734"/>
                </a:lnTo>
                <a:lnTo>
                  <a:pt x="42228" y="180744"/>
                </a:lnTo>
                <a:lnTo>
                  <a:pt x="38711" y="180695"/>
                </a:lnTo>
                <a:lnTo>
                  <a:pt x="29602" y="180575"/>
                </a:lnTo>
                <a:lnTo>
                  <a:pt x="25755" y="177187"/>
                </a:lnTo>
                <a:lnTo>
                  <a:pt x="24191" y="167925"/>
                </a:lnTo>
                <a:lnTo>
                  <a:pt x="22107" y="155395"/>
                </a:lnTo>
                <a:lnTo>
                  <a:pt x="20035" y="142862"/>
                </a:lnTo>
                <a:lnTo>
                  <a:pt x="17876" y="130347"/>
                </a:lnTo>
                <a:lnTo>
                  <a:pt x="15644" y="118438"/>
                </a:lnTo>
                <a:lnTo>
                  <a:pt x="14685" y="113616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3" name="object 63"/>
          <p:cNvSpPr/>
          <p:nvPr/>
        </p:nvSpPr>
        <p:spPr>
          <a:xfrm>
            <a:off x="6330495" y="1776545"/>
            <a:ext cx="66975" cy="50738"/>
          </a:xfrm>
          <a:custGeom>
            <a:avLst/>
            <a:gdLst/>
            <a:ahLst/>
            <a:cxnLst/>
            <a:rect l="l" t="t" r="r" b="b"/>
            <a:pathLst>
              <a:path w="71440" h="72161">
                <a:moveTo>
                  <a:pt x="71440" y="36549"/>
                </a:moveTo>
                <a:lnTo>
                  <a:pt x="68613" y="50685"/>
                </a:lnTo>
                <a:lnTo>
                  <a:pt x="61006" y="62023"/>
                </a:lnTo>
                <a:lnTo>
                  <a:pt x="49660" y="69527"/>
                </a:lnTo>
                <a:lnTo>
                  <a:pt x="35619" y="72161"/>
                </a:lnTo>
                <a:lnTo>
                  <a:pt x="21729" y="69223"/>
                </a:lnTo>
                <a:lnTo>
                  <a:pt x="10405" y="61494"/>
                </a:lnTo>
                <a:lnTo>
                  <a:pt x="2777" y="50149"/>
                </a:lnTo>
                <a:lnTo>
                  <a:pt x="0" y="36358"/>
                </a:lnTo>
                <a:lnTo>
                  <a:pt x="3" y="35944"/>
                </a:lnTo>
                <a:lnTo>
                  <a:pt x="3004" y="22150"/>
                </a:lnTo>
                <a:lnTo>
                  <a:pt x="10773" y="10732"/>
                </a:lnTo>
                <a:lnTo>
                  <a:pt x="22056" y="2935"/>
                </a:lnTo>
                <a:lnTo>
                  <a:pt x="35602" y="0"/>
                </a:lnTo>
                <a:lnTo>
                  <a:pt x="36205" y="1"/>
                </a:lnTo>
                <a:lnTo>
                  <a:pt x="50016" y="2967"/>
                </a:lnTo>
                <a:lnTo>
                  <a:pt x="61215" y="10769"/>
                </a:lnTo>
                <a:lnTo>
                  <a:pt x="68717" y="22286"/>
                </a:lnTo>
                <a:lnTo>
                  <a:pt x="71440" y="36394"/>
                </a:lnTo>
                <a:lnTo>
                  <a:pt x="71440" y="36549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4" name="object 64"/>
          <p:cNvSpPr/>
          <p:nvPr/>
        </p:nvSpPr>
        <p:spPr>
          <a:xfrm>
            <a:off x="6002343" y="1833013"/>
            <a:ext cx="82780" cy="127095"/>
          </a:xfrm>
          <a:custGeom>
            <a:avLst/>
            <a:gdLst/>
            <a:ahLst/>
            <a:cxnLst/>
            <a:rect l="l" t="t" r="r" b="b"/>
            <a:pathLst>
              <a:path w="88299" h="180758">
                <a:moveTo>
                  <a:pt x="93" y="44487"/>
                </a:moveTo>
                <a:lnTo>
                  <a:pt x="0" y="36201"/>
                </a:lnTo>
                <a:lnTo>
                  <a:pt x="107" y="27922"/>
                </a:lnTo>
                <a:lnTo>
                  <a:pt x="4735" y="12665"/>
                </a:lnTo>
                <a:lnTo>
                  <a:pt x="15634" y="4918"/>
                </a:lnTo>
                <a:lnTo>
                  <a:pt x="22538" y="2776"/>
                </a:lnTo>
                <a:lnTo>
                  <a:pt x="34902" y="440"/>
                </a:lnTo>
                <a:lnTo>
                  <a:pt x="47305" y="0"/>
                </a:lnTo>
                <a:lnTo>
                  <a:pt x="59703" y="1445"/>
                </a:lnTo>
                <a:lnTo>
                  <a:pt x="72056" y="4770"/>
                </a:lnTo>
                <a:lnTo>
                  <a:pt x="75863" y="6395"/>
                </a:lnTo>
                <a:lnTo>
                  <a:pt x="85163" y="15425"/>
                </a:lnTo>
                <a:lnTo>
                  <a:pt x="88212" y="28825"/>
                </a:lnTo>
                <a:lnTo>
                  <a:pt x="88249" y="36876"/>
                </a:lnTo>
                <a:lnTo>
                  <a:pt x="88299" y="49576"/>
                </a:lnTo>
                <a:lnTo>
                  <a:pt x="88286" y="62276"/>
                </a:lnTo>
                <a:lnTo>
                  <a:pt x="88149" y="74973"/>
                </a:lnTo>
                <a:lnTo>
                  <a:pt x="87248" y="83666"/>
                </a:lnTo>
                <a:lnTo>
                  <a:pt x="83397" y="95664"/>
                </a:lnTo>
                <a:lnTo>
                  <a:pt x="77000" y="107076"/>
                </a:lnTo>
                <a:lnTo>
                  <a:pt x="76828" y="107338"/>
                </a:lnTo>
                <a:lnTo>
                  <a:pt x="72408" y="119001"/>
                </a:lnTo>
                <a:lnTo>
                  <a:pt x="70041" y="131847"/>
                </a:lnTo>
                <a:lnTo>
                  <a:pt x="68039" y="143054"/>
                </a:lnTo>
                <a:lnTo>
                  <a:pt x="66074" y="155604"/>
                </a:lnTo>
                <a:lnTo>
                  <a:pt x="64069" y="168152"/>
                </a:lnTo>
                <a:lnTo>
                  <a:pt x="62541" y="177123"/>
                </a:lnTo>
                <a:lnTo>
                  <a:pt x="58301" y="180604"/>
                </a:lnTo>
                <a:lnTo>
                  <a:pt x="49266" y="180714"/>
                </a:lnTo>
                <a:lnTo>
                  <a:pt x="45744" y="180748"/>
                </a:lnTo>
                <a:lnTo>
                  <a:pt x="42223" y="180758"/>
                </a:lnTo>
                <a:lnTo>
                  <a:pt x="38707" y="180709"/>
                </a:lnTo>
                <a:lnTo>
                  <a:pt x="29598" y="180590"/>
                </a:lnTo>
                <a:lnTo>
                  <a:pt x="25751" y="177202"/>
                </a:lnTo>
                <a:lnTo>
                  <a:pt x="24187" y="167939"/>
                </a:lnTo>
                <a:lnTo>
                  <a:pt x="22199" y="155981"/>
                </a:lnTo>
                <a:lnTo>
                  <a:pt x="20130" y="143448"/>
                </a:lnTo>
                <a:lnTo>
                  <a:pt x="17977" y="130931"/>
                </a:lnTo>
                <a:lnTo>
                  <a:pt x="15640" y="118452"/>
                </a:lnTo>
                <a:lnTo>
                  <a:pt x="14681" y="113630"/>
                </a:lnTo>
                <a:lnTo>
                  <a:pt x="12177" y="108858"/>
                </a:lnTo>
                <a:lnTo>
                  <a:pt x="9424" y="104714"/>
                </a:lnTo>
                <a:lnTo>
                  <a:pt x="7293" y="101287"/>
                </a:lnTo>
                <a:lnTo>
                  <a:pt x="2177" y="89595"/>
                </a:lnTo>
                <a:lnTo>
                  <a:pt x="178" y="76913"/>
                </a:lnTo>
                <a:lnTo>
                  <a:pt x="1" y="68870"/>
                </a:lnTo>
                <a:lnTo>
                  <a:pt x="143" y="60819"/>
                </a:lnTo>
                <a:lnTo>
                  <a:pt x="143" y="52777"/>
                </a:lnTo>
                <a:lnTo>
                  <a:pt x="93" y="44487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5" name="object 65"/>
          <p:cNvSpPr/>
          <p:nvPr/>
        </p:nvSpPr>
        <p:spPr>
          <a:xfrm>
            <a:off x="6009232" y="1776546"/>
            <a:ext cx="66971" cy="50737"/>
          </a:xfrm>
          <a:custGeom>
            <a:avLst/>
            <a:gdLst/>
            <a:ahLst/>
            <a:cxnLst/>
            <a:rect l="l" t="t" r="r" b="b"/>
            <a:pathLst>
              <a:path w="71436" h="72159">
                <a:moveTo>
                  <a:pt x="36203" y="0"/>
                </a:moveTo>
                <a:lnTo>
                  <a:pt x="50144" y="3023"/>
                </a:lnTo>
                <a:lnTo>
                  <a:pt x="61310" y="10869"/>
                </a:lnTo>
                <a:lnTo>
                  <a:pt x="68768" y="22418"/>
                </a:lnTo>
                <a:lnTo>
                  <a:pt x="71436" y="36548"/>
                </a:lnTo>
                <a:lnTo>
                  <a:pt x="68601" y="50704"/>
                </a:lnTo>
                <a:lnTo>
                  <a:pt x="60987" y="62037"/>
                </a:lnTo>
                <a:lnTo>
                  <a:pt x="49636" y="69533"/>
                </a:lnTo>
                <a:lnTo>
                  <a:pt x="35592" y="72159"/>
                </a:lnTo>
                <a:lnTo>
                  <a:pt x="35184" y="72152"/>
                </a:lnTo>
                <a:lnTo>
                  <a:pt x="21371" y="69065"/>
                </a:lnTo>
                <a:lnTo>
                  <a:pt x="10134" y="61219"/>
                </a:lnTo>
                <a:lnTo>
                  <a:pt x="2626" y="49787"/>
                </a:lnTo>
                <a:lnTo>
                  <a:pt x="0" y="35943"/>
                </a:lnTo>
                <a:lnTo>
                  <a:pt x="13" y="35325"/>
                </a:lnTo>
                <a:lnTo>
                  <a:pt x="3243" y="21606"/>
                </a:lnTo>
                <a:lnTo>
                  <a:pt x="11185" y="10317"/>
                </a:lnTo>
                <a:lnTo>
                  <a:pt x="22590" y="2701"/>
                </a:lnTo>
                <a:lnTo>
                  <a:pt x="36203" y="0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6" name="object 66"/>
          <p:cNvSpPr/>
          <p:nvPr/>
        </p:nvSpPr>
        <p:spPr>
          <a:xfrm>
            <a:off x="6002343" y="1833022"/>
            <a:ext cx="82786" cy="127086"/>
          </a:xfrm>
          <a:custGeom>
            <a:avLst/>
            <a:gdLst/>
            <a:ahLst/>
            <a:cxnLst/>
            <a:rect l="l" t="t" r="r" b="b"/>
            <a:pathLst>
              <a:path w="88305" h="180744">
                <a:moveTo>
                  <a:pt x="14682" y="113616"/>
                </a:moveTo>
                <a:lnTo>
                  <a:pt x="12178" y="108843"/>
                </a:lnTo>
                <a:lnTo>
                  <a:pt x="9425" y="104700"/>
                </a:lnTo>
                <a:lnTo>
                  <a:pt x="3436" y="93264"/>
                </a:lnTo>
                <a:lnTo>
                  <a:pt x="436" y="80912"/>
                </a:lnTo>
                <a:lnTo>
                  <a:pt x="179" y="76899"/>
                </a:lnTo>
                <a:lnTo>
                  <a:pt x="2" y="68856"/>
                </a:lnTo>
                <a:lnTo>
                  <a:pt x="144" y="60805"/>
                </a:lnTo>
                <a:lnTo>
                  <a:pt x="144" y="52763"/>
                </a:lnTo>
                <a:lnTo>
                  <a:pt x="93" y="44474"/>
                </a:lnTo>
                <a:lnTo>
                  <a:pt x="0" y="36188"/>
                </a:lnTo>
                <a:lnTo>
                  <a:pt x="108" y="27908"/>
                </a:lnTo>
                <a:lnTo>
                  <a:pt x="3426" y="14639"/>
                </a:lnTo>
                <a:lnTo>
                  <a:pt x="13121" y="5934"/>
                </a:lnTo>
                <a:lnTo>
                  <a:pt x="27959" y="1503"/>
                </a:lnTo>
                <a:lnTo>
                  <a:pt x="40345" y="0"/>
                </a:lnTo>
                <a:lnTo>
                  <a:pt x="52751" y="388"/>
                </a:lnTo>
                <a:lnTo>
                  <a:pt x="65135" y="2659"/>
                </a:lnTo>
                <a:lnTo>
                  <a:pt x="72057" y="4756"/>
                </a:lnTo>
                <a:lnTo>
                  <a:pt x="83195" y="12385"/>
                </a:lnTo>
                <a:lnTo>
                  <a:pt x="87962" y="24649"/>
                </a:lnTo>
                <a:lnTo>
                  <a:pt x="88214" y="28811"/>
                </a:lnTo>
                <a:lnTo>
                  <a:pt x="88271" y="41512"/>
                </a:lnTo>
                <a:lnTo>
                  <a:pt x="88305" y="54212"/>
                </a:lnTo>
                <a:lnTo>
                  <a:pt x="88254" y="66911"/>
                </a:lnTo>
                <a:lnTo>
                  <a:pt x="88150" y="74959"/>
                </a:lnTo>
                <a:lnTo>
                  <a:pt x="86311" y="87636"/>
                </a:lnTo>
                <a:lnTo>
                  <a:pt x="81579" y="99390"/>
                </a:lnTo>
                <a:lnTo>
                  <a:pt x="77001" y="107062"/>
                </a:lnTo>
                <a:lnTo>
                  <a:pt x="72484" y="118657"/>
                </a:lnTo>
                <a:lnTo>
                  <a:pt x="70105" y="131507"/>
                </a:lnTo>
                <a:lnTo>
                  <a:pt x="70042" y="131832"/>
                </a:lnTo>
                <a:lnTo>
                  <a:pt x="67831" y="144330"/>
                </a:lnTo>
                <a:lnTo>
                  <a:pt x="65877" y="156883"/>
                </a:lnTo>
                <a:lnTo>
                  <a:pt x="64071" y="168138"/>
                </a:lnTo>
                <a:lnTo>
                  <a:pt x="62541" y="177107"/>
                </a:lnTo>
                <a:lnTo>
                  <a:pt x="58302" y="180590"/>
                </a:lnTo>
                <a:lnTo>
                  <a:pt x="49267" y="180700"/>
                </a:lnTo>
                <a:lnTo>
                  <a:pt x="45746" y="180734"/>
                </a:lnTo>
                <a:lnTo>
                  <a:pt x="42224" y="180744"/>
                </a:lnTo>
                <a:lnTo>
                  <a:pt x="38708" y="180695"/>
                </a:lnTo>
                <a:lnTo>
                  <a:pt x="29599" y="180575"/>
                </a:lnTo>
                <a:lnTo>
                  <a:pt x="25754" y="177187"/>
                </a:lnTo>
                <a:lnTo>
                  <a:pt x="24189" y="167925"/>
                </a:lnTo>
                <a:lnTo>
                  <a:pt x="22106" y="155395"/>
                </a:lnTo>
                <a:lnTo>
                  <a:pt x="20035" y="142862"/>
                </a:lnTo>
                <a:lnTo>
                  <a:pt x="17876" y="130347"/>
                </a:lnTo>
                <a:lnTo>
                  <a:pt x="15641" y="118438"/>
                </a:lnTo>
                <a:lnTo>
                  <a:pt x="14682" y="113616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7" name="object 67"/>
          <p:cNvSpPr/>
          <p:nvPr/>
        </p:nvSpPr>
        <p:spPr>
          <a:xfrm>
            <a:off x="6009229" y="1776545"/>
            <a:ext cx="66975" cy="50738"/>
          </a:xfrm>
          <a:custGeom>
            <a:avLst/>
            <a:gdLst/>
            <a:ahLst/>
            <a:cxnLst/>
            <a:rect l="l" t="t" r="r" b="b"/>
            <a:pathLst>
              <a:path w="71440" h="72161">
                <a:moveTo>
                  <a:pt x="71439" y="36549"/>
                </a:moveTo>
                <a:lnTo>
                  <a:pt x="68613" y="50685"/>
                </a:lnTo>
                <a:lnTo>
                  <a:pt x="61006" y="62023"/>
                </a:lnTo>
                <a:lnTo>
                  <a:pt x="49660" y="69527"/>
                </a:lnTo>
                <a:lnTo>
                  <a:pt x="35619" y="72161"/>
                </a:lnTo>
                <a:lnTo>
                  <a:pt x="21728" y="69222"/>
                </a:lnTo>
                <a:lnTo>
                  <a:pt x="10404" y="61492"/>
                </a:lnTo>
                <a:lnTo>
                  <a:pt x="2777" y="50143"/>
                </a:lnTo>
                <a:lnTo>
                  <a:pt x="0" y="36350"/>
                </a:lnTo>
                <a:lnTo>
                  <a:pt x="3" y="35944"/>
                </a:lnTo>
                <a:lnTo>
                  <a:pt x="3004" y="22150"/>
                </a:lnTo>
                <a:lnTo>
                  <a:pt x="10773" y="10733"/>
                </a:lnTo>
                <a:lnTo>
                  <a:pt x="22056" y="2935"/>
                </a:lnTo>
                <a:lnTo>
                  <a:pt x="35602" y="0"/>
                </a:lnTo>
                <a:lnTo>
                  <a:pt x="36206" y="1"/>
                </a:lnTo>
                <a:lnTo>
                  <a:pt x="50018" y="2968"/>
                </a:lnTo>
                <a:lnTo>
                  <a:pt x="61216" y="10770"/>
                </a:lnTo>
                <a:lnTo>
                  <a:pt x="68718" y="22288"/>
                </a:lnTo>
                <a:lnTo>
                  <a:pt x="71440" y="36397"/>
                </a:lnTo>
                <a:lnTo>
                  <a:pt x="71439" y="36549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8" name="object 68"/>
          <p:cNvSpPr/>
          <p:nvPr/>
        </p:nvSpPr>
        <p:spPr>
          <a:xfrm>
            <a:off x="5834585" y="1833013"/>
            <a:ext cx="82782" cy="127095"/>
          </a:xfrm>
          <a:custGeom>
            <a:avLst/>
            <a:gdLst/>
            <a:ahLst/>
            <a:cxnLst/>
            <a:rect l="l" t="t" r="r" b="b"/>
            <a:pathLst>
              <a:path w="88301" h="180758">
                <a:moveTo>
                  <a:pt x="97" y="44487"/>
                </a:moveTo>
                <a:lnTo>
                  <a:pt x="3" y="36201"/>
                </a:lnTo>
                <a:lnTo>
                  <a:pt x="112" y="27921"/>
                </a:lnTo>
                <a:lnTo>
                  <a:pt x="4737" y="12664"/>
                </a:lnTo>
                <a:lnTo>
                  <a:pt x="15637" y="4918"/>
                </a:lnTo>
                <a:lnTo>
                  <a:pt x="22542" y="2776"/>
                </a:lnTo>
                <a:lnTo>
                  <a:pt x="34906" y="440"/>
                </a:lnTo>
                <a:lnTo>
                  <a:pt x="47309" y="0"/>
                </a:lnTo>
                <a:lnTo>
                  <a:pt x="59707" y="1445"/>
                </a:lnTo>
                <a:lnTo>
                  <a:pt x="72060" y="4770"/>
                </a:lnTo>
                <a:lnTo>
                  <a:pt x="75863" y="6394"/>
                </a:lnTo>
                <a:lnTo>
                  <a:pt x="85164" y="15424"/>
                </a:lnTo>
                <a:lnTo>
                  <a:pt x="88211" y="28825"/>
                </a:lnTo>
                <a:lnTo>
                  <a:pt x="88250" y="36876"/>
                </a:lnTo>
                <a:lnTo>
                  <a:pt x="88301" y="49576"/>
                </a:lnTo>
                <a:lnTo>
                  <a:pt x="88289" y="62276"/>
                </a:lnTo>
                <a:lnTo>
                  <a:pt x="88153" y="74973"/>
                </a:lnTo>
                <a:lnTo>
                  <a:pt x="87251" y="83667"/>
                </a:lnTo>
                <a:lnTo>
                  <a:pt x="83397" y="95665"/>
                </a:lnTo>
                <a:lnTo>
                  <a:pt x="76999" y="107076"/>
                </a:lnTo>
                <a:lnTo>
                  <a:pt x="76828" y="107337"/>
                </a:lnTo>
                <a:lnTo>
                  <a:pt x="72411" y="119000"/>
                </a:lnTo>
                <a:lnTo>
                  <a:pt x="70045" y="131847"/>
                </a:lnTo>
                <a:lnTo>
                  <a:pt x="68043" y="143054"/>
                </a:lnTo>
                <a:lnTo>
                  <a:pt x="66078" y="155604"/>
                </a:lnTo>
                <a:lnTo>
                  <a:pt x="64073" y="168152"/>
                </a:lnTo>
                <a:lnTo>
                  <a:pt x="62544" y="177123"/>
                </a:lnTo>
                <a:lnTo>
                  <a:pt x="58305" y="180604"/>
                </a:lnTo>
                <a:lnTo>
                  <a:pt x="49270" y="180714"/>
                </a:lnTo>
                <a:lnTo>
                  <a:pt x="45748" y="180748"/>
                </a:lnTo>
                <a:lnTo>
                  <a:pt x="42227" y="180758"/>
                </a:lnTo>
                <a:lnTo>
                  <a:pt x="38710" y="180709"/>
                </a:lnTo>
                <a:lnTo>
                  <a:pt x="29602" y="180590"/>
                </a:lnTo>
                <a:lnTo>
                  <a:pt x="25755" y="177202"/>
                </a:lnTo>
                <a:lnTo>
                  <a:pt x="24191" y="167939"/>
                </a:lnTo>
                <a:lnTo>
                  <a:pt x="22202" y="155981"/>
                </a:lnTo>
                <a:lnTo>
                  <a:pt x="20131" y="143448"/>
                </a:lnTo>
                <a:lnTo>
                  <a:pt x="17978" y="130931"/>
                </a:lnTo>
                <a:lnTo>
                  <a:pt x="15644" y="118452"/>
                </a:lnTo>
                <a:lnTo>
                  <a:pt x="14685" y="113630"/>
                </a:lnTo>
                <a:lnTo>
                  <a:pt x="12181" y="108858"/>
                </a:lnTo>
                <a:lnTo>
                  <a:pt x="9423" y="104714"/>
                </a:lnTo>
                <a:lnTo>
                  <a:pt x="7293" y="101288"/>
                </a:lnTo>
                <a:lnTo>
                  <a:pt x="2179" y="89596"/>
                </a:lnTo>
                <a:lnTo>
                  <a:pt x="182" y="76913"/>
                </a:lnTo>
                <a:lnTo>
                  <a:pt x="0" y="68870"/>
                </a:lnTo>
                <a:lnTo>
                  <a:pt x="147" y="60819"/>
                </a:lnTo>
                <a:lnTo>
                  <a:pt x="147" y="52777"/>
                </a:lnTo>
                <a:lnTo>
                  <a:pt x="97" y="44487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9" name="object 69"/>
          <p:cNvSpPr/>
          <p:nvPr/>
        </p:nvSpPr>
        <p:spPr>
          <a:xfrm>
            <a:off x="5841477" y="1776546"/>
            <a:ext cx="66971" cy="50737"/>
          </a:xfrm>
          <a:custGeom>
            <a:avLst/>
            <a:gdLst/>
            <a:ahLst/>
            <a:cxnLst/>
            <a:rect l="l" t="t" r="r" b="b"/>
            <a:pathLst>
              <a:path w="71436" h="72159">
                <a:moveTo>
                  <a:pt x="36203" y="0"/>
                </a:moveTo>
                <a:lnTo>
                  <a:pt x="50144" y="3023"/>
                </a:lnTo>
                <a:lnTo>
                  <a:pt x="61310" y="10869"/>
                </a:lnTo>
                <a:lnTo>
                  <a:pt x="68769" y="22418"/>
                </a:lnTo>
                <a:lnTo>
                  <a:pt x="71436" y="36548"/>
                </a:lnTo>
                <a:lnTo>
                  <a:pt x="68601" y="50704"/>
                </a:lnTo>
                <a:lnTo>
                  <a:pt x="60987" y="62037"/>
                </a:lnTo>
                <a:lnTo>
                  <a:pt x="49636" y="69533"/>
                </a:lnTo>
                <a:lnTo>
                  <a:pt x="35592" y="72159"/>
                </a:lnTo>
                <a:lnTo>
                  <a:pt x="35175" y="72152"/>
                </a:lnTo>
                <a:lnTo>
                  <a:pt x="21365" y="69063"/>
                </a:lnTo>
                <a:lnTo>
                  <a:pt x="10130" y="61216"/>
                </a:lnTo>
                <a:lnTo>
                  <a:pt x="2624" y="49785"/>
                </a:lnTo>
                <a:lnTo>
                  <a:pt x="0" y="35943"/>
                </a:lnTo>
                <a:lnTo>
                  <a:pt x="13" y="35325"/>
                </a:lnTo>
                <a:lnTo>
                  <a:pt x="3242" y="21606"/>
                </a:lnTo>
                <a:lnTo>
                  <a:pt x="11185" y="10317"/>
                </a:lnTo>
                <a:lnTo>
                  <a:pt x="22589" y="2701"/>
                </a:lnTo>
                <a:lnTo>
                  <a:pt x="36203" y="0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0" name="object 70"/>
          <p:cNvSpPr/>
          <p:nvPr/>
        </p:nvSpPr>
        <p:spPr>
          <a:xfrm>
            <a:off x="5834586" y="1833022"/>
            <a:ext cx="82788" cy="127086"/>
          </a:xfrm>
          <a:custGeom>
            <a:avLst/>
            <a:gdLst/>
            <a:ahLst/>
            <a:cxnLst/>
            <a:rect l="l" t="t" r="r" b="b"/>
            <a:pathLst>
              <a:path w="88307" h="180744">
                <a:moveTo>
                  <a:pt x="14685" y="113615"/>
                </a:moveTo>
                <a:lnTo>
                  <a:pt x="12181" y="108843"/>
                </a:lnTo>
                <a:lnTo>
                  <a:pt x="9423" y="104700"/>
                </a:lnTo>
                <a:lnTo>
                  <a:pt x="3436" y="93264"/>
                </a:lnTo>
                <a:lnTo>
                  <a:pt x="438" y="80910"/>
                </a:lnTo>
                <a:lnTo>
                  <a:pt x="182" y="76899"/>
                </a:lnTo>
                <a:lnTo>
                  <a:pt x="0" y="68856"/>
                </a:lnTo>
                <a:lnTo>
                  <a:pt x="147" y="60805"/>
                </a:lnTo>
                <a:lnTo>
                  <a:pt x="147" y="52763"/>
                </a:lnTo>
                <a:lnTo>
                  <a:pt x="96" y="44474"/>
                </a:lnTo>
                <a:lnTo>
                  <a:pt x="2" y="36188"/>
                </a:lnTo>
                <a:lnTo>
                  <a:pt x="110" y="27908"/>
                </a:lnTo>
                <a:lnTo>
                  <a:pt x="3427" y="14639"/>
                </a:lnTo>
                <a:lnTo>
                  <a:pt x="13123" y="5934"/>
                </a:lnTo>
                <a:lnTo>
                  <a:pt x="27962" y="1503"/>
                </a:lnTo>
                <a:lnTo>
                  <a:pt x="40348" y="0"/>
                </a:lnTo>
                <a:lnTo>
                  <a:pt x="52753" y="388"/>
                </a:lnTo>
                <a:lnTo>
                  <a:pt x="65137" y="2659"/>
                </a:lnTo>
                <a:lnTo>
                  <a:pt x="72060" y="4756"/>
                </a:lnTo>
                <a:lnTo>
                  <a:pt x="83196" y="12386"/>
                </a:lnTo>
                <a:lnTo>
                  <a:pt x="87962" y="24652"/>
                </a:lnTo>
                <a:lnTo>
                  <a:pt x="88211" y="28811"/>
                </a:lnTo>
                <a:lnTo>
                  <a:pt x="88272" y="41512"/>
                </a:lnTo>
                <a:lnTo>
                  <a:pt x="88307" y="54212"/>
                </a:lnTo>
                <a:lnTo>
                  <a:pt x="88257" y="66911"/>
                </a:lnTo>
                <a:lnTo>
                  <a:pt x="88153" y="74959"/>
                </a:lnTo>
                <a:lnTo>
                  <a:pt x="86312" y="87636"/>
                </a:lnTo>
                <a:lnTo>
                  <a:pt x="81577" y="99388"/>
                </a:lnTo>
                <a:lnTo>
                  <a:pt x="76999" y="107062"/>
                </a:lnTo>
                <a:lnTo>
                  <a:pt x="72485" y="118658"/>
                </a:lnTo>
                <a:lnTo>
                  <a:pt x="70107" y="131509"/>
                </a:lnTo>
                <a:lnTo>
                  <a:pt x="70045" y="131832"/>
                </a:lnTo>
                <a:lnTo>
                  <a:pt x="67834" y="144330"/>
                </a:lnTo>
                <a:lnTo>
                  <a:pt x="65879" y="156882"/>
                </a:lnTo>
                <a:lnTo>
                  <a:pt x="64073" y="168138"/>
                </a:lnTo>
                <a:lnTo>
                  <a:pt x="62543" y="177107"/>
                </a:lnTo>
                <a:lnTo>
                  <a:pt x="58305" y="180590"/>
                </a:lnTo>
                <a:lnTo>
                  <a:pt x="49270" y="180700"/>
                </a:lnTo>
                <a:lnTo>
                  <a:pt x="45748" y="180734"/>
                </a:lnTo>
                <a:lnTo>
                  <a:pt x="42227" y="180744"/>
                </a:lnTo>
                <a:lnTo>
                  <a:pt x="38710" y="180695"/>
                </a:lnTo>
                <a:lnTo>
                  <a:pt x="29602" y="180575"/>
                </a:lnTo>
                <a:lnTo>
                  <a:pt x="25756" y="177187"/>
                </a:lnTo>
                <a:lnTo>
                  <a:pt x="24191" y="167925"/>
                </a:lnTo>
                <a:lnTo>
                  <a:pt x="22107" y="155395"/>
                </a:lnTo>
                <a:lnTo>
                  <a:pt x="20035" y="142862"/>
                </a:lnTo>
                <a:lnTo>
                  <a:pt x="17876" y="130347"/>
                </a:lnTo>
                <a:lnTo>
                  <a:pt x="15644" y="118438"/>
                </a:lnTo>
                <a:lnTo>
                  <a:pt x="14685" y="113615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1" name="object 71"/>
          <p:cNvSpPr/>
          <p:nvPr/>
        </p:nvSpPr>
        <p:spPr>
          <a:xfrm>
            <a:off x="5841474" y="1776545"/>
            <a:ext cx="66975" cy="50738"/>
          </a:xfrm>
          <a:custGeom>
            <a:avLst/>
            <a:gdLst/>
            <a:ahLst/>
            <a:cxnLst/>
            <a:rect l="l" t="t" r="r" b="b"/>
            <a:pathLst>
              <a:path w="71440" h="72161">
                <a:moveTo>
                  <a:pt x="71440" y="36549"/>
                </a:moveTo>
                <a:lnTo>
                  <a:pt x="68613" y="50685"/>
                </a:lnTo>
                <a:lnTo>
                  <a:pt x="61006" y="62023"/>
                </a:lnTo>
                <a:lnTo>
                  <a:pt x="49660" y="69527"/>
                </a:lnTo>
                <a:lnTo>
                  <a:pt x="35619" y="72161"/>
                </a:lnTo>
                <a:lnTo>
                  <a:pt x="21729" y="69223"/>
                </a:lnTo>
                <a:lnTo>
                  <a:pt x="10405" y="61494"/>
                </a:lnTo>
                <a:lnTo>
                  <a:pt x="2777" y="50149"/>
                </a:lnTo>
                <a:lnTo>
                  <a:pt x="0" y="36358"/>
                </a:lnTo>
                <a:lnTo>
                  <a:pt x="3" y="35944"/>
                </a:lnTo>
                <a:lnTo>
                  <a:pt x="3004" y="22150"/>
                </a:lnTo>
                <a:lnTo>
                  <a:pt x="10772" y="10732"/>
                </a:lnTo>
                <a:lnTo>
                  <a:pt x="22055" y="2935"/>
                </a:lnTo>
                <a:lnTo>
                  <a:pt x="35600" y="0"/>
                </a:lnTo>
                <a:lnTo>
                  <a:pt x="36205" y="1"/>
                </a:lnTo>
                <a:lnTo>
                  <a:pt x="50017" y="2967"/>
                </a:lnTo>
                <a:lnTo>
                  <a:pt x="61216" y="10770"/>
                </a:lnTo>
                <a:lnTo>
                  <a:pt x="68717" y="22287"/>
                </a:lnTo>
                <a:lnTo>
                  <a:pt x="71440" y="36396"/>
                </a:lnTo>
                <a:lnTo>
                  <a:pt x="71440" y="36549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2" name="object 72"/>
          <p:cNvSpPr/>
          <p:nvPr/>
        </p:nvSpPr>
        <p:spPr>
          <a:xfrm>
            <a:off x="6163269" y="1833013"/>
            <a:ext cx="82781" cy="127095"/>
          </a:xfrm>
          <a:custGeom>
            <a:avLst/>
            <a:gdLst/>
            <a:ahLst/>
            <a:cxnLst/>
            <a:rect l="l" t="t" r="r" b="b"/>
            <a:pathLst>
              <a:path w="88300" h="180758">
                <a:moveTo>
                  <a:pt x="88" y="44486"/>
                </a:moveTo>
                <a:lnTo>
                  <a:pt x="0" y="36201"/>
                </a:lnTo>
                <a:lnTo>
                  <a:pt x="107" y="27922"/>
                </a:lnTo>
                <a:lnTo>
                  <a:pt x="4732" y="12665"/>
                </a:lnTo>
                <a:lnTo>
                  <a:pt x="15634" y="4918"/>
                </a:lnTo>
                <a:lnTo>
                  <a:pt x="22541" y="2775"/>
                </a:lnTo>
                <a:lnTo>
                  <a:pt x="34906" y="440"/>
                </a:lnTo>
                <a:lnTo>
                  <a:pt x="47309" y="0"/>
                </a:lnTo>
                <a:lnTo>
                  <a:pt x="59708" y="1445"/>
                </a:lnTo>
                <a:lnTo>
                  <a:pt x="72060" y="4770"/>
                </a:lnTo>
                <a:lnTo>
                  <a:pt x="75863" y="6394"/>
                </a:lnTo>
                <a:lnTo>
                  <a:pt x="85162" y="15424"/>
                </a:lnTo>
                <a:lnTo>
                  <a:pt x="88211" y="28825"/>
                </a:lnTo>
                <a:lnTo>
                  <a:pt x="88250" y="36876"/>
                </a:lnTo>
                <a:lnTo>
                  <a:pt x="88300" y="49576"/>
                </a:lnTo>
                <a:lnTo>
                  <a:pt x="88285" y="62276"/>
                </a:lnTo>
                <a:lnTo>
                  <a:pt x="88146" y="74973"/>
                </a:lnTo>
                <a:lnTo>
                  <a:pt x="87244" y="83666"/>
                </a:lnTo>
                <a:lnTo>
                  <a:pt x="83394" y="95664"/>
                </a:lnTo>
                <a:lnTo>
                  <a:pt x="76998" y="107076"/>
                </a:lnTo>
                <a:lnTo>
                  <a:pt x="76826" y="107338"/>
                </a:lnTo>
                <a:lnTo>
                  <a:pt x="72410" y="119001"/>
                </a:lnTo>
                <a:lnTo>
                  <a:pt x="70038" y="131846"/>
                </a:lnTo>
                <a:lnTo>
                  <a:pt x="68038" y="143054"/>
                </a:lnTo>
                <a:lnTo>
                  <a:pt x="66072" y="155604"/>
                </a:lnTo>
                <a:lnTo>
                  <a:pt x="64068" y="168152"/>
                </a:lnTo>
                <a:lnTo>
                  <a:pt x="62544" y="177123"/>
                </a:lnTo>
                <a:lnTo>
                  <a:pt x="58299" y="180604"/>
                </a:lnTo>
                <a:lnTo>
                  <a:pt x="49270" y="180714"/>
                </a:lnTo>
                <a:lnTo>
                  <a:pt x="45747" y="180748"/>
                </a:lnTo>
                <a:lnTo>
                  <a:pt x="42226" y="180758"/>
                </a:lnTo>
                <a:lnTo>
                  <a:pt x="38704" y="180709"/>
                </a:lnTo>
                <a:lnTo>
                  <a:pt x="29596" y="180590"/>
                </a:lnTo>
                <a:lnTo>
                  <a:pt x="25755" y="177202"/>
                </a:lnTo>
                <a:lnTo>
                  <a:pt x="24186" y="167939"/>
                </a:lnTo>
                <a:lnTo>
                  <a:pt x="22197" y="155981"/>
                </a:lnTo>
                <a:lnTo>
                  <a:pt x="20128" y="143448"/>
                </a:lnTo>
                <a:lnTo>
                  <a:pt x="17976" y="130931"/>
                </a:lnTo>
                <a:lnTo>
                  <a:pt x="15639" y="118452"/>
                </a:lnTo>
                <a:lnTo>
                  <a:pt x="14685" y="113630"/>
                </a:lnTo>
                <a:lnTo>
                  <a:pt x="12182" y="108857"/>
                </a:lnTo>
                <a:lnTo>
                  <a:pt x="9418" y="104714"/>
                </a:lnTo>
                <a:lnTo>
                  <a:pt x="7288" y="101289"/>
                </a:lnTo>
                <a:lnTo>
                  <a:pt x="2175" y="89596"/>
                </a:lnTo>
                <a:lnTo>
                  <a:pt x="182" y="76913"/>
                </a:lnTo>
                <a:lnTo>
                  <a:pt x="0" y="68870"/>
                </a:lnTo>
                <a:lnTo>
                  <a:pt x="142" y="60819"/>
                </a:lnTo>
                <a:lnTo>
                  <a:pt x="142" y="52777"/>
                </a:lnTo>
                <a:lnTo>
                  <a:pt x="88" y="44486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3" name="object 73"/>
          <p:cNvSpPr/>
          <p:nvPr/>
        </p:nvSpPr>
        <p:spPr>
          <a:xfrm>
            <a:off x="6170157" y="1776546"/>
            <a:ext cx="66967" cy="50737"/>
          </a:xfrm>
          <a:custGeom>
            <a:avLst/>
            <a:gdLst/>
            <a:ahLst/>
            <a:cxnLst/>
            <a:rect l="l" t="t" r="r" b="b"/>
            <a:pathLst>
              <a:path w="71431" h="72159">
                <a:moveTo>
                  <a:pt x="36203" y="0"/>
                </a:moveTo>
                <a:lnTo>
                  <a:pt x="50147" y="3024"/>
                </a:lnTo>
                <a:lnTo>
                  <a:pt x="61311" y="10871"/>
                </a:lnTo>
                <a:lnTo>
                  <a:pt x="68767" y="22419"/>
                </a:lnTo>
                <a:lnTo>
                  <a:pt x="71431" y="36548"/>
                </a:lnTo>
                <a:lnTo>
                  <a:pt x="68599" y="50703"/>
                </a:lnTo>
                <a:lnTo>
                  <a:pt x="60986" y="62036"/>
                </a:lnTo>
                <a:lnTo>
                  <a:pt x="49635" y="69533"/>
                </a:lnTo>
                <a:lnTo>
                  <a:pt x="35588" y="72159"/>
                </a:lnTo>
                <a:lnTo>
                  <a:pt x="35183" y="72152"/>
                </a:lnTo>
                <a:lnTo>
                  <a:pt x="21369" y="69066"/>
                </a:lnTo>
                <a:lnTo>
                  <a:pt x="10133" y="61220"/>
                </a:lnTo>
                <a:lnTo>
                  <a:pt x="2626" y="49788"/>
                </a:lnTo>
                <a:lnTo>
                  <a:pt x="0" y="35943"/>
                </a:lnTo>
                <a:lnTo>
                  <a:pt x="13" y="35325"/>
                </a:lnTo>
                <a:lnTo>
                  <a:pt x="3244" y="21606"/>
                </a:lnTo>
                <a:lnTo>
                  <a:pt x="11188" y="10317"/>
                </a:lnTo>
                <a:lnTo>
                  <a:pt x="22592" y="2701"/>
                </a:lnTo>
                <a:lnTo>
                  <a:pt x="36203" y="0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4" name="object 74"/>
          <p:cNvSpPr/>
          <p:nvPr/>
        </p:nvSpPr>
        <p:spPr>
          <a:xfrm>
            <a:off x="6163269" y="1833022"/>
            <a:ext cx="82788" cy="127086"/>
          </a:xfrm>
          <a:custGeom>
            <a:avLst/>
            <a:gdLst/>
            <a:ahLst/>
            <a:cxnLst/>
            <a:rect l="l" t="t" r="r" b="b"/>
            <a:pathLst>
              <a:path w="88307" h="180744">
                <a:moveTo>
                  <a:pt x="14685" y="113615"/>
                </a:moveTo>
                <a:lnTo>
                  <a:pt x="12183" y="108843"/>
                </a:lnTo>
                <a:lnTo>
                  <a:pt x="9419" y="104700"/>
                </a:lnTo>
                <a:lnTo>
                  <a:pt x="3432" y="93263"/>
                </a:lnTo>
                <a:lnTo>
                  <a:pt x="437" y="80909"/>
                </a:lnTo>
                <a:lnTo>
                  <a:pt x="183" y="76899"/>
                </a:lnTo>
                <a:lnTo>
                  <a:pt x="1" y="68856"/>
                </a:lnTo>
                <a:lnTo>
                  <a:pt x="143" y="60805"/>
                </a:lnTo>
                <a:lnTo>
                  <a:pt x="143" y="52763"/>
                </a:lnTo>
                <a:lnTo>
                  <a:pt x="88" y="44474"/>
                </a:lnTo>
                <a:lnTo>
                  <a:pt x="0" y="36188"/>
                </a:lnTo>
                <a:lnTo>
                  <a:pt x="108" y="27908"/>
                </a:lnTo>
                <a:lnTo>
                  <a:pt x="3424" y="14639"/>
                </a:lnTo>
                <a:lnTo>
                  <a:pt x="13121" y="5934"/>
                </a:lnTo>
                <a:lnTo>
                  <a:pt x="27959" y="1503"/>
                </a:lnTo>
                <a:lnTo>
                  <a:pt x="40346" y="0"/>
                </a:lnTo>
                <a:lnTo>
                  <a:pt x="52752" y="387"/>
                </a:lnTo>
                <a:lnTo>
                  <a:pt x="65136" y="2658"/>
                </a:lnTo>
                <a:lnTo>
                  <a:pt x="72061" y="4756"/>
                </a:lnTo>
                <a:lnTo>
                  <a:pt x="83196" y="12386"/>
                </a:lnTo>
                <a:lnTo>
                  <a:pt x="87962" y="24652"/>
                </a:lnTo>
                <a:lnTo>
                  <a:pt x="88212" y="28811"/>
                </a:lnTo>
                <a:lnTo>
                  <a:pt x="88274" y="41512"/>
                </a:lnTo>
                <a:lnTo>
                  <a:pt x="88307" y="54212"/>
                </a:lnTo>
                <a:lnTo>
                  <a:pt x="88253" y="66911"/>
                </a:lnTo>
                <a:lnTo>
                  <a:pt x="88148" y="74959"/>
                </a:lnTo>
                <a:lnTo>
                  <a:pt x="86307" y="87636"/>
                </a:lnTo>
                <a:lnTo>
                  <a:pt x="81576" y="99389"/>
                </a:lnTo>
                <a:lnTo>
                  <a:pt x="76999" y="107062"/>
                </a:lnTo>
                <a:lnTo>
                  <a:pt x="72485" y="118657"/>
                </a:lnTo>
                <a:lnTo>
                  <a:pt x="70103" y="131507"/>
                </a:lnTo>
                <a:lnTo>
                  <a:pt x="70040" y="131832"/>
                </a:lnTo>
                <a:lnTo>
                  <a:pt x="67829" y="144330"/>
                </a:lnTo>
                <a:lnTo>
                  <a:pt x="65875" y="156883"/>
                </a:lnTo>
                <a:lnTo>
                  <a:pt x="64069" y="168138"/>
                </a:lnTo>
                <a:lnTo>
                  <a:pt x="62544" y="177107"/>
                </a:lnTo>
                <a:lnTo>
                  <a:pt x="58300" y="180590"/>
                </a:lnTo>
                <a:lnTo>
                  <a:pt x="49271" y="180700"/>
                </a:lnTo>
                <a:lnTo>
                  <a:pt x="45749" y="180733"/>
                </a:lnTo>
                <a:lnTo>
                  <a:pt x="42228" y="180744"/>
                </a:lnTo>
                <a:lnTo>
                  <a:pt x="38705" y="180694"/>
                </a:lnTo>
                <a:lnTo>
                  <a:pt x="29597" y="180575"/>
                </a:lnTo>
                <a:lnTo>
                  <a:pt x="25756" y="177186"/>
                </a:lnTo>
                <a:lnTo>
                  <a:pt x="24187" y="167925"/>
                </a:lnTo>
                <a:lnTo>
                  <a:pt x="22104" y="155395"/>
                </a:lnTo>
                <a:lnTo>
                  <a:pt x="20033" y="142862"/>
                </a:lnTo>
                <a:lnTo>
                  <a:pt x="17874" y="130347"/>
                </a:lnTo>
                <a:lnTo>
                  <a:pt x="15640" y="118438"/>
                </a:lnTo>
                <a:lnTo>
                  <a:pt x="14685" y="113615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5" name="object 75"/>
          <p:cNvSpPr/>
          <p:nvPr/>
        </p:nvSpPr>
        <p:spPr>
          <a:xfrm>
            <a:off x="6170155" y="1776545"/>
            <a:ext cx="66970" cy="50738"/>
          </a:xfrm>
          <a:custGeom>
            <a:avLst/>
            <a:gdLst/>
            <a:ahLst/>
            <a:cxnLst/>
            <a:rect l="l" t="t" r="r" b="b"/>
            <a:pathLst>
              <a:path w="71435" h="72161">
                <a:moveTo>
                  <a:pt x="71434" y="36549"/>
                </a:moveTo>
                <a:lnTo>
                  <a:pt x="68611" y="50685"/>
                </a:lnTo>
                <a:lnTo>
                  <a:pt x="61005" y="62023"/>
                </a:lnTo>
                <a:lnTo>
                  <a:pt x="49658" y="69527"/>
                </a:lnTo>
                <a:lnTo>
                  <a:pt x="35614" y="72161"/>
                </a:lnTo>
                <a:lnTo>
                  <a:pt x="21723" y="69222"/>
                </a:lnTo>
                <a:lnTo>
                  <a:pt x="10401" y="61491"/>
                </a:lnTo>
                <a:lnTo>
                  <a:pt x="2776" y="50141"/>
                </a:lnTo>
                <a:lnTo>
                  <a:pt x="0" y="36347"/>
                </a:lnTo>
                <a:lnTo>
                  <a:pt x="3" y="35944"/>
                </a:lnTo>
                <a:lnTo>
                  <a:pt x="3005" y="22150"/>
                </a:lnTo>
                <a:lnTo>
                  <a:pt x="10775" y="10733"/>
                </a:lnTo>
                <a:lnTo>
                  <a:pt x="22058" y="2935"/>
                </a:lnTo>
                <a:lnTo>
                  <a:pt x="35602" y="0"/>
                </a:lnTo>
                <a:lnTo>
                  <a:pt x="36206" y="1"/>
                </a:lnTo>
                <a:lnTo>
                  <a:pt x="50017" y="2967"/>
                </a:lnTo>
                <a:lnTo>
                  <a:pt x="61214" y="10769"/>
                </a:lnTo>
                <a:lnTo>
                  <a:pt x="68714" y="22285"/>
                </a:lnTo>
                <a:lnTo>
                  <a:pt x="71435" y="36393"/>
                </a:lnTo>
                <a:lnTo>
                  <a:pt x="71434" y="36549"/>
                </a:lnTo>
                <a:close/>
              </a:path>
            </a:pathLst>
          </a:custGeom>
          <a:solidFill>
            <a:srgbClr val="000000">
              <a:alpha val="4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6" name="object 76"/>
          <p:cNvSpPr/>
          <p:nvPr/>
        </p:nvSpPr>
        <p:spPr>
          <a:xfrm>
            <a:off x="6262705" y="1883576"/>
            <a:ext cx="93071" cy="142914"/>
          </a:xfrm>
          <a:custGeom>
            <a:avLst/>
            <a:gdLst/>
            <a:ahLst/>
            <a:cxnLst/>
            <a:rect l="l" t="t" r="r" b="b"/>
            <a:pathLst>
              <a:path w="99276" h="203255">
                <a:moveTo>
                  <a:pt x="93" y="59274"/>
                </a:moveTo>
                <a:lnTo>
                  <a:pt x="36" y="56714"/>
                </a:lnTo>
                <a:lnTo>
                  <a:pt x="0" y="44014"/>
                </a:lnTo>
                <a:lnTo>
                  <a:pt x="55" y="31314"/>
                </a:lnTo>
                <a:lnTo>
                  <a:pt x="726" y="24686"/>
                </a:lnTo>
                <a:lnTo>
                  <a:pt x="6262" y="12897"/>
                </a:lnTo>
                <a:lnTo>
                  <a:pt x="17524" y="5438"/>
                </a:lnTo>
                <a:lnTo>
                  <a:pt x="31462" y="1597"/>
                </a:lnTo>
                <a:lnTo>
                  <a:pt x="43847" y="0"/>
                </a:lnTo>
                <a:lnTo>
                  <a:pt x="56254" y="84"/>
                </a:lnTo>
                <a:lnTo>
                  <a:pt x="68649" y="1842"/>
                </a:lnTo>
                <a:lnTo>
                  <a:pt x="80998" y="5269"/>
                </a:lnTo>
                <a:lnTo>
                  <a:pt x="88235" y="8876"/>
                </a:lnTo>
                <a:lnTo>
                  <a:pt x="96460" y="18710"/>
                </a:lnTo>
                <a:lnTo>
                  <a:pt x="99169" y="32332"/>
                </a:lnTo>
                <a:lnTo>
                  <a:pt x="99174" y="33452"/>
                </a:lnTo>
                <a:lnTo>
                  <a:pt x="99236" y="46153"/>
                </a:lnTo>
                <a:lnTo>
                  <a:pt x="99276" y="58853"/>
                </a:lnTo>
                <a:lnTo>
                  <a:pt x="99246" y="71551"/>
                </a:lnTo>
                <a:lnTo>
                  <a:pt x="99101" y="84249"/>
                </a:lnTo>
                <a:lnTo>
                  <a:pt x="97400" y="97115"/>
                </a:lnTo>
                <a:lnTo>
                  <a:pt x="93082" y="108976"/>
                </a:lnTo>
                <a:lnTo>
                  <a:pt x="86554" y="120366"/>
                </a:lnTo>
                <a:lnTo>
                  <a:pt x="84867" y="123303"/>
                </a:lnTo>
                <a:lnTo>
                  <a:pt x="81050" y="135378"/>
                </a:lnTo>
                <a:lnTo>
                  <a:pt x="78730" y="148232"/>
                </a:lnTo>
                <a:lnTo>
                  <a:pt x="78111" y="151465"/>
                </a:lnTo>
                <a:lnTo>
                  <a:pt x="75971" y="163978"/>
                </a:lnTo>
                <a:lnTo>
                  <a:pt x="74024" y="176532"/>
                </a:lnTo>
                <a:lnTo>
                  <a:pt x="72011" y="189077"/>
                </a:lnTo>
                <a:lnTo>
                  <a:pt x="70296" y="199167"/>
                </a:lnTo>
                <a:lnTo>
                  <a:pt x="65519" y="203086"/>
                </a:lnTo>
                <a:lnTo>
                  <a:pt x="55359" y="203206"/>
                </a:lnTo>
                <a:lnTo>
                  <a:pt x="51396" y="203245"/>
                </a:lnTo>
                <a:lnTo>
                  <a:pt x="47436" y="203255"/>
                </a:lnTo>
                <a:lnTo>
                  <a:pt x="43477" y="203201"/>
                </a:lnTo>
                <a:lnTo>
                  <a:pt x="33232" y="203066"/>
                </a:lnTo>
                <a:lnTo>
                  <a:pt x="28909" y="199256"/>
                </a:lnTo>
                <a:lnTo>
                  <a:pt x="27143" y="188833"/>
                </a:lnTo>
                <a:lnTo>
                  <a:pt x="26201" y="183218"/>
                </a:lnTo>
                <a:lnTo>
                  <a:pt x="24134" y="170684"/>
                </a:lnTo>
                <a:lnTo>
                  <a:pt x="22053" y="158153"/>
                </a:lnTo>
                <a:lnTo>
                  <a:pt x="19879" y="145641"/>
                </a:lnTo>
                <a:lnTo>
                  <a:pt x="17533" y="133164"/>
                </a:lnTo>
                <a:lnTo>
                  <a:pt x="16450" y="127737"/>
                </a:lnTo>
                <a:lnTo>
                  <a:pt x="13637" y="122369"/>
                </a:lnTo>
                <a:lnTo>
                  <a:pt x="10534" y="117706"/>
                </a:lnTo>
                <a:lnTo>
                  <a:pt x="6579" y="111012"/>
                </a:lnTo>
                <a:lnTo>
                  <a:pt x="1950" y="99174"/>
                </a:lnTo>
                <a:lnTo>
                  <a:pt x="137" y="86430"/>
                </a:lnTo>
                <a:lnTo>
                  <a:pt x="101" y="84673"/>
                </a:lnTo>
                <a:lnTo>
                  <a:pt x="41" y="71973"/>
                </a:lnTo>
                <a:lnTo>
                  <a:pt x="93" y="592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7" name="object 77"/>
          <p:cNvSpPr/>
          <p:nvPr/>
        </p:nvSpPr>
        <p:spPr>
          <a:xfrm>
            <a:off x="6270392" y="1819985"/>
            <a:ext cx="75344" cy="57075"/>
          </a:xfrm>
          <a:custGeom>
            <a:avLst/>
            <a:gdLst/>
            <a:ahLst/>
            <a:cxnLst/>
            <a:rect l="l" t="t" r="r" b="b"/>
            <a:pathLst>
              <a:path w="80367" h="81174">
                <a:moveTo>
                  <a:pt x="40727" y="0"/>
                </a:moveTo>
                <a:lnTo>
                  <a:pt x="48079" y="760"/>
                </a:lnTo>
                <a:lnTo>
                  <a:pt x="60988" y="5799"/>
                </a:lnTo>
                <a:lnTo>
                  <a:pt x="71243" y="14795"/>
                </a:lnTo>
                <a:lnTo>
                  <a:pt x="77988" y="26862"/>
                </a:lnTo>
                <a:lnTo>
                  <a:pt x="80367" y="41112"/>
                </a:lnTo>
                <a:lnTo>
                  <a:pt x="79687" y="48525"/>
                </a:lnTo>
                <a:lnTo>
                  <a:pt x="74861" y="61700"/>
                </a:lnTo>
                <a:lnTo>
                  <a:pt x="66095" y="72079"/>
                </a:lnTo>
                <a:lnTo>
                  <a:pt x="54215" y="78843"/>
                </a:lnTo>
                <a:lnTo>
                  <a:pt x="40043" y="81174"/>
                </a:lnTo>
                <a:lnTo>
                  <a:pt x="32401" y="80368"/>
                </a:lnTo>
                <a:lnTo>
                  <a:pt x="19442" y="75281"/>
                </a:lnTo>
                <a:lnTo>
                  <a:pt x="9116" y="66312"/>
                </a:lnTo>
                <a:lnTo>
                  <a:pt x="2331" y="54387"/>
                </a:lnTo>
                <a:lnTo>
                  <a:pt x="0" y="40433"/>
                </a:lnTo>
                <a:lnTo>
                  <a:pt x="885" y="32633"/>
                </a:lnTo>
                <a:lnTo>
                  <a:pt x="6107" y="19700"/>
                </a:lnTo>
                <a:lnTo>
                  <a:pt x="15148" y="9296"/>
                </a:lnTo>
                <a:lnTo>
                  <a:pt x="27018" y="2402"/>
                </a:lnTo>
                <a:lnTo>
                  <a:pt x="407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8" name="object 78"/>
          <p:cNvSpPr/>
          <p:nvPr/>
        </p:nvSpPr>
        <p:spPr>
          <a:xfrm>
            <a:off x="6262711" y="1883560"/>
            <a:ext cx="93065" cy="142929"/>
          </a:xfrm>
          <a:custGeom>
            <a:avLst/>
            <a:gdLst/>
            <a:ahLst/>
            <a:cxnLst/>
            <a:rect l="l" t="t" r="r" b="b"/>
            <a:pathLst>
              <a:path w="99269" h="203277">
                <a:moveTo>
                  <a:pt x="17527" y="133187"/>
                </a:moveTo>
                <a:lnTo>
                  <a:pt x="16445" y="127759"/>
                </a:lnTo>
                <a:lnTo>
                  <a:pt x="13632" y="122391"/>
                </a:lnTo>
                <a:lnTo>
                  <a:pt x="10528" y="117728"/>
                </a:lnTo>
                <a:lnTo>
                  <a:pt x="4381" y="106339"/>
                </a:lnTo>
                <a:lnTo>
                  <a:pt x="852" y="94157"/>
                </a:lnTo>
                <a:lnTo>
                  <a:pt x="131" y="86453"/>
                </a:lnTo>
                <a:lnTo>
                  <a:pt x="29" y="73754"/>
                </a:lnTo>
                <a:lnTo>
                  <a:pt x="85" y="61055"/>
                </a:lnTo>
                <a:lnTo>
                  <a:pt x="87" y="59297"/>
                </a:lnTo>
                <a:lnTo>
                  <a:pt x="0" y="46598"/>
                </a:lnTo>
                <a:lnTo>
                  <a:pt x="21" y="33898"/>
                </a:lnTo>
                <a:lnTo>
                  <a:pt x="3018" y="17836"/>
                </a:lnTo>
                <a:lnTo>
                  <a:pt x="11634" y="8290"/>
                </a:lnTo>
                <a:lnTo>
                  <a:pt x="17518" y="5460"/>
                </a:lnTo>
                <a:lnTo>
                  <a:pt x="29839" y="1953"/>
                </a:lnTo>
                <a:lnTo>
                  <a:pt x="42219" y="135"/>
                </a:lnTo>
                <a:lnTo>
                  <a:pt x="54626" y="0"/>
                </a:lnTo>
                <a:lnTo>
                  <a:pt x="67024" y="1540"/>
                </a:lnTo>
                <a:lnTo>
                  <a:pt x="79381" y="4748"/>
                </a:lnTo>
                <a:lnTo>
                  <a:pt x="92491" y="12645"/>
                </a:lnTo>
                <a:lnTo>
                  <a:pt x="98286" y="24212"/>
                </a:lnTo>
                <a:lnTo>
                  <a:pt x="99164" y="32354"/>
                </a:lnTo>
                <a:lnTo>
                  <a:pt x="99225" y="45055"/>
                </a:lnTo>
                <a:lnTo>
                  <a:pt x="99269" y="57755"/>
                </a:lnTo>
                <a:lnTo>
                  <a:pt x="99248" y="70454"/>
                </a:lnTo>
                <a:lnTo>
                  <a:pt x="99114" y="83152"/>
                </a:lnTo>
                <a:lnTo>
                  <a:pt x="97427" y="97009"/>
                </a:lnTo>
                <a:lnTo>
                  <a:pt x="93135" y="108876"/>
                </a:lnTo>
                <a:lnTo>
                  <a:pt x="86627" y="120269"/>
                </a:lnTo>
                <a:lnTo>
                  <a:pt x="81847" y="131861"/>
                </a:lnTo>
                <a:lnTo>
                  <a:pt x="79372" y="144715"/>
                </a:lnTo>
                <a:lnTo>
                  <a:pt x="78724" y="148254"/>
                </a:lnTo>
                <a:lnTo>
                  <a:pt x="76491" y="160749"/>
                </a:lnTo>
                <a:lnTo>
                  <a:pt x="74519" y="173297"/>
                </a:lnTo>
                <a:lnTo>
                  <a:pt x="72548" y="185849"/>
                </a:lnTo>
                <a:lnTo>
                  <a:pt x="72005" y="189099"/>
                </a:lnTo>
                <a:lnTo>
                  <a:pt x="70288" y="199189"/>
                </a:lnTo>
                <a:lnTo>
                  <a:pt x="65513" y="203110"/>
                </a:lnTo>
                <a:lnTo>
                  <a:pt x="55353" y="203228"/>
                </a:lnTo>
                <a:lnTo>
                  <a:pt x="51389" y="203267"/>
                </a:lnTo>
                <a:lnTo>
                  <a:pt x="47430" y="203277"/>
                </a:lnTo>
                <a:lnTo>
                  <a:pt x="43471" y="203223"/>
                </a:lnTo>
                <a:lnTo>
                  <a:pt x="33226" y="203090"/>
                </a:lnTo>
                <a:lnTo>
                  <a:pt x="28903" y="199278"/>
                </a:lnTo>
                <a:lnTo>
                  <a:pt x="27137" y="188855"/>
                </a:lnTo>
                <a:lnTo>
                  <a:pt x="25051" y="176324"/>
                </a:lnTo>
                <a:lnTo>
                  <a:pt x="22986" y="163790"/>
                </a:lnTo>
                <a:lnTo>
                  <a:pt x="20864" y="151267"/>
                </a:lnTo>
                <a:lnTo>
                  <a:pt x="18605" y="138773"/>
                </a:lnTo>
                <a:lnTo>
                  <a:pt x="17527" y="1331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9" name="object 79"/>
          <p:cNvSpPr/>
          <p:nvPr/>
        </p:nvSpPr>
        <p:spPr>
          <a:xfrm>
            <a:off x="6270392" y="1819985"/>
            <a:ext cx="75344" cy="57075"/>
          </a:xfrm>
          <a:custGeom>
            <a:avLst/>
            <a:gdLst/>
            <a:ahLst/>
            <a:cxnLst/>
            <a:rect l="l" t="t" r="r" b="b"/>
            <a:pathLst>
              <a:path w="80367" h="81174">
                <a:moveTo>
                  <a:pt x="80367" y="41112"/>
                </a:moveTo>
                <a:lnTo>
                  <a:pt x="77828" y="55383"/>
                </a:lnTo>
                <a:lnTo>
                  <a:pt x="70937" y="67268"/>
                </a:lnTo>
                <a:lnTo>
                  <a:pt x="60518" y="75949"/>
                </a:lnTo>
                <a:lnTo>
                  <a:pt x="47394" y="80608"/>
                </a:lnTo>
                <a:lnTo>
                  <a:pt x="40043" y="81174"/>
                </a:lnTo>
                <a:lnTo>
                  <a:pt x="26057" y="78526"/>
                </a:lnTo>
                <a:lnTo>
                  <a:pt x="14218" y="71503"/>
                </a:lnTo>
                <a:lnTo>
                  <a:pt x="5439" y="61033"/>
                </a:lnTo>
                <a:lnTo>
                  <a:pt x="628" y="48042"/>
                </a:lnTo>
                <a:lnTo>
                  <a:pt x="0" y="40433"/>
                </a:lnTo>
                <a:lnTo>
                  <a:pt x="2711" y="26531"/>
                </a:lnTo>
                <a:lnTo>
                  <a:pt x="9783" y="14621"/>
                </a:lnTo>
                <a:lnTo>
                  <a:pt x="20227" y="5683"/>
                </a:lnTo>
                <a:lnTo>
                  <a:pt x="33052" y="700"/>
                </a:lnTo>
                <a:lnTo>
                  <a:pt x="40727" y="0"/>
                </a:lnTo>
                <a:lnTo>
                  <a:pt x="54663" y="2672"/>
                </a:lnTo>
                <a:lnTo>
                  <a:pt x="66383" y="9755"/>
                </a:lnTo>
                <a:lnTo>
                  <a:pt x="75029" y="20361"/>
                </a:lnTo>
                <a:lnTo>
                  <a:pt x="79748" y="33605"/>
                </a:lnTo>
                <a:lnTo>
                  <a:pt x="80367" y="41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0" name="object 80"/>
          <p:cNvSpPr/>
          <p:nvPr/>
        </p:nvSpPr>
        <p:spPr>
          <a:xfrm>
            <a:off x="6086415" y="1819985"/>
            <a:ext cx="75339" cy="57075"/>
          </a:xfrm>
          <a:custGeom>
            <a:avLst/>
            <a:gdLst/>
            <a:ahLst/>
            <a:cxnLst/>
            <a:rect l="l" t="t" r="r" b="b"/>
            <a:pathLst>
              <a:path w="80362" h="81174">
                <a:moveTo>
                  <a:pt x="40727" y="0"/>
                </a:moveTo>
                <a:lnTo>
                  <a:pt x="48080" y="761"/>
                </a:lnTo>
                <a:lnTo>
                  <a:pt x="60989" y="5800"/>
                </a:lnTo>
                <a:lnTo>
                  <a:pt x="71242" y="14796"/>
                </a:lnTo>
                <a:lnTo>
                  <a:pt x="77985" y="26862"/>
                </a:lnTo>
                <a:lnTo>
                  <a:pt x="80362" y="41112"/>
                </a:lnTo>
                <a:lnTo>
                  <a:pt x="79683" y="48528"/>
                </a:lnTo>
                <a:lnTo>
                  <a:pt x="74857" y="61702"/>
                </a:lnTo>
                <a:lnTo>
                  <a:pt x="66092" y="72080"/>
                </a:lnTo>
                <a:lnTo>
                  <a:pt x="54209" y="78843"/>
                </a:lnTo>
                <a:lnTo>
                  <a:pt x="40033" y="81174"/>
                </a:lnTo>
                <a:lnTo>
                  <a:pt x="32398" y="80369"/>
                </a:lnTo>
                <a:lnTo>
                  <a:pt x="19440" y="75283"/>
                </a:lnTo>
                <a:lnTo>
                  <a:pt x="9114" y="66314"/>
                </a:lnTo>
                <a:lnTo>
                  <a:pt x="2330" y="54388"/>
                </a:lnTo>
                <a:lnTo>
                  <a:pt x="0" y="40433"/>
                </a:lnTo>
                <a:lnTo>
                  <a:pt x="885" y="32633"/>
                </a:lnTo>
                <a:lnTo>
                  <a:pt x="6107" y="19700"/>
                </a:lnTo>
                <a:lnTo>
                  <a:pt x="15148" y="9296"/>
                </a:lnTo>
                <a:lnTo>
                  <a:pt x="27018" y="2402"/>
                </a:lnTo>
                <a:lnTo>
                  <a:pt x="407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1" name="object 81"/>
          <p:cNvSpPr/>
          <p:nvPr/>
        </p:nvSpPr>
        <p:spPr>
          <a:xfrm>
            <a:off x="6078725" y="1883576"/>
            <a:ext cx="93073" cy="142914"/>
          </a:xfrm>
          <a:custGeom>
            <a:avLst/>
            <a:gdLst/>
            <a:ahLst/>
            <a:cxnLst/>
            <a:rect l="l" t="t" r="r" b="b"/>
            <a:pathLst>
              <a:path w="99278" h="203255">
                <a:moveTo>
                  <a:pt x="1949" y="99174"/>
                </a:moveTo>
                <a:lnTo>
                  <a:pt x="136" y="86430"/>
                </a:lnTo>
                <a:lnTo>
                  <a:pt x="101" y="84673"/>
                </a:lnTo>
                <a:lnTo>
                  <a:pt x="44" y="71973"/>
                </a:lnTo>
                <a:lnTo>
                  <a:pt x="96" y="59274"/>
                </a:lnTo>
                <a:lnTo>
                  <a:pt x="35" y="56714"/>
                </a:lnTo>
                <a:lnTo>
                  <a:pt x="0" y="44014"/>
                </a:lnTo>
                <a:lnTo>
                  <a:pt x="59" y="31314"/>
                </a:lnTo>
                <a:lnTo>
                  <a:pt x="726" y="24686"/>
                </a:lnTo>
                <a:lnTo>
                  <a:pt x="6264" y="12897"/>
                </a:lnTo>
                <a:lnTo>
                  <a:pt x="17528" y="5438"/>
                </a:lnTo>
                <a:lnTo>
                  <a:pt x="31466" y="1597"/>
                </a:lnTo>
                <a:lnTo>
                  <a:pt x="43852" y="0"/>
                </a:lnTo>
                <a:lnTo>
                  <a:pt x="56259" y="84"/>
                </a:lnTo>
                <a:lnTo>
                  <a:pt x="68654" y="1842"/>
                </a:lnTo>
                <a:lnTo>
                  <a:pt x="81002" y="5269"/>
                </a:lnTo>
                <a:lnTo>
                  <a:pt x="88240" y="8876"/>
                </a:lnTo>
                <a:lnTo>
                  <a:pt x="96465" y="18710"/>
                </a:lnTo>
                <a:lnTo>
                  <a:pt x="99175" y="32332"/>
                </a:lnTo>
                <a:lnTo>
                  <a:pt x="99180" y="33452"/>
                </a:lnTo>
                <a:lnTo>
                  <a:pt x="99240" y="46153"/>
                </a:lnTo>
                <a:lnTo>
                  <a:pt x="99278" y="58853"/>
                </a:lnTo>
                <a:lnTo>
                  <a:pt x="99248" y="71551"/>
                </a:lnTo>
                <a:lnTo>
                  <a:pt x="99101" y="84249"/>
                </a:lnTo>
                <a:lnTo>
                  <a:pt x="97399" y="97114"/>
                </a:lnTo>
                <a:lnTo>
                  <a:pt x="93085" y="108975"/>
                </a:lnTo>
                <a:lnTo>
                  <a:pt x="86558" y="120366"/>
                </a:lnTo>
                <a:lnTo>
                  <a:pt x="84873" y="123304"/>
                </a:lnTo>
                <a:lnTo>
                  <a:pt x="81056" y="135379"/>
                </a:lnTo>
                <a:lnTo>
                  <a:pt x="78729" y="148232"/>
                </a:lnTo>
                <a:lnTo>
                  <a:pt x="78111" y="151465"/>
                </a:lnTo>
                <a:lnTo>
                  <a:pt x="75972" y="163978"/>
                </a:lnTo>
                <a:lnTo>
                  <a:pt x="74026" y="176532"/>
                </a:lnTo>
                <a:lnTo>
                  <a:pt x="72010" y="189077"/>
                </a:lnTo>
                <a:lnTo>
                  <a:pt x="70300" y="199167"/>
                </a:lnTo>
                <a:lnTo>
                  <a:pt x="65523" y="203086"/>
                </a:lnTo>
                <a:lnTo>
                  <a:pt x="55363" y="203206"/>
                </a:lnTo>
                <a:lnTo>
                  <a:pt x="51404" y="203245"/>
                </a:lnTo>
                <a:lnTo>
                  <a:pt x="47440" y="203255"/>
                </a:lnTo>
                <a:lnTo>
                  <a:pt x="43481" y="203201"/>
                </a:lnTo>
                <a:lnTo>
                  <a:pt x="33236" y="203066"/>
                </a:lnTo>
                <a:lnTo>
                  <a:pt x="28908" y="199256"/>
                </a:lnTo>
                <a:lnTo>
                  <a:pt x="27147" y="188833"/>
                </a:lnTo>
                <a:lnTo>
                  <a:pt x="26204" y="183217"/>
                </a:lnTo>
                <a:lnTo>
                  <a:pt x="24137" y="170683"/>
                </a:lnTo>
                <a:lnTo>
                  <a:pt x="22055" y="158152"/>
                </a:lnTo>
                <a:lnTo>
                  <a:pt x="19878" y="145641"/>
                </a:lnTo>
                <a:lnTo>
                  <a:pt x="17527" y="133164"/>
                </a:lnTo>
                <a:lnTo>
                  <a:pt x="16455" y="127737"/>
                </a:lnTo>
                <a:lnTo>
                  <a:pt x="13642" y="122369"/>
                </a:lnTo>
                <a:lnTo>
                  <a:pt x="10533" y="117706"/>
                </a:lnTo>
                <a:lnTo>
                  <a:pt x="6578" y="111012"/>
                </a:lnTo>
                <a:lnTo>
                  <a:pt x="1949" y="991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2" name="object 82"/>
          <p:cNvSpPr/>
          <p:nvPr/>
        </p:nvSpPr>
        <p:spPr>
          <a:xfrm>
            <a:off x="6078729" y="1883560"/>
            <a:ext cx="93068" cy="142929"/>
          </a:xfrm>
          <a:custGeom>
            <a:avLst/>
            <a:gdLst/>
            <a:ahLst/>
            <a:cxnLst/>
            <a:rect l="l" t="t" r="r" b="b"/>
            <a:pathLst>
              <a:path w="99272" h="203277">
                <a:moveTo>
                  <a:pt x="17522" y="5460"/>
                </a:moveTo>
                <a:lnTo>
                  <a:pt x="29843" y="1953"/>
                </a:lnTo>
                <a:lnTo>
                  <a:pt x="42223" y="135"/>
                </a:lnTo>
                <a:lnTo>
                  <a:pt x="54630" y="0"/>
                </a:lnTo>
                <a:lnTo>
                  <a:pt x="67028" y="1540"/>
                </a:lnTo>
                <a:lnTo>
                  <a:pt x="79384" y="4748"/>
                </a:lnTo>
                <a:lnTo>
                  <a:pt x="92495" y="12645"/>
                </a:lnTo>
                <a:lnTo>
                  <a:pt x="98290" y="24211"/>
                </a:lnTo>
                <a:lnTo>
                  <a:pt x="99169" y="32354"/>
                </a:lnTo>
                <a:lnTo>
                  <a:pt x="99230" y="45055"/>
                </a:lnTo>
                <a:lnTo>
                  <a:pt x="99272" y="57755"/>
                </a:lnTo>
                <a:lnTo>
                  <a:pt x="99249" y="70454"/>
                </a:lnTo>
                <a:lnTo>
                  <a:pt x="99114" y="83152"/>
                </a:lnTo>
                <a:lnTo>
                  <a:pt x="97426" y="97009"/>
                </a:lnTo>
                <a:lnTo>
                  <a:pt x="93137" y="108877"/>
                </a:lnTo>
                <a:lnTo>
                  <a:pt x="86631" y="120270"/>
                </a:lnTo>
                <a:lnTo>
                  <a:pt x="81853" y="131860"/>
                </a:lnTo>
                <a:lnTo>
                  <a:pt x="79373" y="144714"/>
                </a:lnTo>
                <a:lnTo>
                  <a:pt x="78723" y="148254"/>
                </a:lnTo>
                <a:lnTo>
                  <a:pt x="76491" y="160749"/>
                </a:lnTo>
                <a:lnTo>
                  <a:pt x="74521" y="173297"/>
                </a:lnTo>
                <a:lnTo>
                  <a:pt x="72548" y="185849"/>
                </a:lnTo>
                <a:lnTo>
                  <a:pt x="72004" y="189099"/>
                </a:lnTo>
                <a:lnTo>
                  <a:pt x="70293" y="199189"/>
                </a:lnTo>
                <a:lnTo>
                  <a:pt x="65518" y="203110"/>
                </a:lnTo>
                <a:lnTo>
                  <a:pt x="55356" y="203228"/>
                </a:lnTo>
                <a:lnTo>
                  <a:pt x="51396" y="203267"/>
                </a:lnTo>
                <a:lnTo>
                  <a:pt x="47433" y="203277"/>
                </a:lnTo>
                <a:lnTo>
                  <a:pt x="43474" y="203223"/>
                </a:lnTo>
                <a:lnTo>
                  <a:pt x="33230" y="203090"/>
                </a:lnTo>
                <a:lnTo>
                  <a:pt x="28902" y="199278"/>
                </a:lnTo>
                <a:lnTo>
                  <a:pt x="27141" y="188855"/>
                </a:lnTo>
                <a:lnTo>
                  <a:pt x="25055" y="176325"/>
                </a:lnTo>
                <a:lnTo>
                  <a:pt x="22989" y="163790"/>
                </a:lnTo>
                <a:lnTo>
                  <a:pt x="20865" y="151269"/>
                </a:lnTo>
                <a:lnTo>
                  <a:pt x="18601" y="138774"/>
                </a:lnTo>
                <a:lnTo>
                  <a:pt x="17521" y="133187"/>
                </a:lnTo>
                <a:lnTo>
                  <a:pt x="16448" y="127759"/>
                </a:lnTo>
                <a:lnTo>
                  <a:pt x="13635" y="122391"/>
                </a:lnTo>
                <a:lnTo>
                  <a:pt x="10527" y="117728"/>
                </a:lnTo>
                <a:lnTo>
                  <a:pt x="4380" y="106339"/>
                </a:lnTo>
                <a:lnTo>
                  <a:pt x="851" y="94157"/>
                </a:lnTo>
                <a:lnTo>
                  <a:pt x="130" y="86453"/>
                </a:lnTo>
                <a:lnTo>
                  <a:pt x="32" y="73754"/>
                </a:lnTo>
                <a:lnTo>
                  <a:pt x="88" y="61054"/>
                </a:lnTo>
                <a:lnTo>
                  <a:pt x="90" y="59297"/>
                </a:lnTo>
                <a:lnTo>
                  <a:pt x="0" y="46599"/>
                </a:lnTo>
                <a:lnTo>
                  <a:pt x="24" y="33898"/>
                </a:lnTo>
                <a:lnTo>
                  <a:pt x="53" y="31337"/>
                </a:lnTo>
                <a:lnTo>
                  <a:pt x="3017" y="17836"/>
                </a:lnTo>
                <a:lnTo>
                  <a:pt x="11637" y="8290"/>
                </a:lnTo>
                <a:lnTo>
                  <a:pt x="17522" y="54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3" name="object 83"/>
          <p:cNvSpPr/>
          <p:nvPr/>
        </p:nvSpPr>
        <p:spPr>
          <a:xfrm>
            <a:off x="6086415" y="1819985"/>
            <a:ext cx="75339" cy="57075"/>
          </a:xfrm>
          <a:custGeom>
            <a:avLst/>
            <a:gdLst/>
            <a:ahLst/>
            <a:cxnLst/>
            <a:rect l="l" t="t" r="r" b="b"/>
            <a:pathLst>
              <a:path w="80362" h="81174">
                <a:moveTo>
                  <a:pt x="80362" y="41112"/>
                </a:moveTo>
                <a:lnTo>
                  <a:pt x="77825" y="55382"/>
                </a:lnTo>
                <a:lnTo>
                  <a:pt x="70936" y="67267"/>
                </a:lnTo>
                <a:lnTo>
                  <a:pt x="60517" y="75948"/>
                </a:lnTo>
                <a:lnTo>
                  <a:pt x="47391" y="80608"/>
                </a:lnTo>
                <a:lnTo>
                  <a:pt x="40033" y="81174"/>
                </a:lnTo>
                <a:lnTo>
                  <a:pt x="26049" y="78525"/>
                </a:lnTo>
                <a:lnTo>
                  <a:pt x="14212" y="71502"/>
                </a:lnTo>
                <a:lnTo>
                  <a:pt x="5435" y="61030"/>
                </a:lnTo>
                <a:lnTo>
                  <a:pt x="627" y="48037"/>
                </a:lnTo>
                <a:lnTo>
                  <a:pt x="0" y="40433"/>
                </a:lnTo>
                <a:lnTo>
                  <a:pt x="2711" y="26531"/>
                </a:lnTo>
                <a:lnTo>
                  <a:pt x="9783" y="14621"/>
                </a:lnTo>
                <a:lnTo>
                  <a:pt x="20227" y="5683"/>
                </a:lnTo>
                <a:lnTo>
                  <a:pt x="33052" y="700"/>
                </a:lnTo>
                <a:lnTo>
                  <a:pt x="40727" y="0"/>
                </a:lnTo>
                <a:lnTo>
                  <a:pt x="54662" y="2671"/>
                </a:lnTo>
                <a:lnTo>
                  <a:pt x="66381" y="9753"/>
                </a:lnTo>
                <a:lnTo>
                  <a:pt x="75026" y="20359"/>
                </a:lnTo>
                <a:lnTo>
                  <a:pt x="79744" y="33602"/>
                </a:lnTo>
                <a:lnTo>
                  <a:pt x="80362" y="41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4" name="object 84"/>
          <p:cNvSpPr/>
          <p:nvPr/>
        </p:nvSpPr>
        <p:spPr>
          <a:xfrm>
            <a:off x="5901281" y="1883576"/>
            <a:ext cx="93069" cy="142914"/>
          </a:xfrm>
          <a:custGeom>
            <a:avLst/>
            <a:gdLst/>
            <a:ahLst/>
            <a:cxnLst/>
            <a:rect l="l" t="t" r="r" b="b"/>
            <a:pathLst>
              <a:path w="99274" h="203255">
                <a:moveTo>
                  <a:pt x="95" y="59274"/>
                </a:moveTo>
                <a:lnTo>
                  <a:pt x="39" y="56714"/>
                </a:lnTo>
                <a:lnTo>
                  <a:pt x="0" y="44014"/>
                </a:lnTo>
                <a:lnTo>
                  <a:pt x="56" y="31314"/>
                </a:lnTo>
                <a:lnTo>
                  <a:pt x="725" y="24689"/>
                </a:lnTo>
                <a:lnTo>
                  <a:pt x="6261" y="12898"/>
                </a:lnTo>
                <a:lnTo>
                  <a:pt x="17521" y="5438"/>
                </a:lnTo>
                <a:lnTo>
                  <a:pt x="31460" y="1597"/>
                </a:lnTo>
                <a:lnTo>
                  <a:pt x="43846" y="0"/>
                </a:lnTo>
                <a:lnTo>
                  <a:pt x="56252" y="84"/>
                </a:lnTo>
                <a:lnTo>
                  <a:pt x="68647" y="1842"/>
                </a:lnTo>
                <a:lnTo>
                  <a:pt x="80994" y="5269"/>
                </a:lnTo>
                <a:lnTo>
                  <a:pt x="88237" y="8878"/>
                </a:lnTo>
                <a:lnTo>
                  <a:pt x="96463" y="18711"/>
                </a:lnTo>
                <a:lnTo>
                  <a:pt x="99172" y="32332"/>
                </a:lnTo>
                <a:lnTo>
                  <a:pt x="99177" y="33452"/>
                </a:lnTo>
                <a:lnTo>
                  <a:pt x="99235" y="46153"/>
                </a:lnTo>
                <a:lnTo>
                  <a:pt x="99274" y="58853"/>
                </a:lnTo>
                <a:lnTo>
                  <a:pt x="99246" y="71551"/>
                </a:lnTo>
                <a:lnTo>
                  <a:pt x="99102" y="84249"/>
                </a:lnTo>
                <a:lnTo>
                  <a:pt x="97399" y="97115"/>
                </a:lnTo>
                <a:lnTo>
                  <a:pt x="93083" y="108976"/>
                </a:lnTo>
                <a:lnTo>
                  <a:pt x="86556" y="120366"/>
                </a:lnTo>
                <a:lnTo>
                  <a:pt x="84869" y="123303"/>
                </a:lnTo>
                <a:lnTo>
                  <a:pt x="81053" y="135378"/>
                </a:lnTo>
                <a:lnTo>
                  <a:pt x="78731" y="148232"/>
                </a:lnTo>
                <a:lnTo>
                  <a:pt x="78112" y="151465"/>
                </a:lnTo>
                <a:lnTo>
                  <a:pt x="75970" y="163978"/>
                </a:lnTo>
                <a:lnTo>
                  <a:pt x="74025" y="176532"/>
                </a:lnTo>
                <a:lnTo>
                  <a:pt x="72013" y="189077"/>
                </a:lnTo>
                <a:lnTo>
                  <a:pt x="70292" y="199167"/>
                </a:lnTo>
                <a:lnTo>
                  <a:pt x="65520" y="203086"/>
                </a:lnTo>
                <a:lnTo>
                  <a:pt x="55360" y="203206"/>
                </a:lnTo>
                <a:lnTo>
                  <a:pt x="51396" y="203245"/>
                </a:lnTo>
                <a:lnTo>
                  <a:pt x="47432" y="203255"/>
                </a:lnTo>
                <a:lnTo>
                  <a:pt x="43478" y="203201"/>
                </a:lnTo>
                <a:lnTo>
                  <a:pt x="33228" y="203066"/>
                </a:lnTo>
                <a:lnTo>
                  <a:pt x="28905" y="199256"/>
                </a:lnTo>
                <a:lnTo>
                  <a:pt x="27144" y="188833"/>
                </a:lnTo>
                <a:lnTo>
                  <a:pt x="26202" y="183218"/>
                </a:lnTo>
                <a:lnTo>
                  <a:pt x="24135" y="170683"/>
                </a:lnTo>
                <a:lnTo>
                  <a:pt x="22053" y="158153"/>
                </a:lnTo>
                <a:lnTo>
                  <a:pt x="19878" y="145641"/>
                </a:lnTo>
                <a:lnTo>
                  <a:pt x="17529" y="133164"/>
                </a:lnTo>
                <a:lnTo>
                  <a:pt x="16448" y="127737"/>
                </a:lnTo>
                <a:lnTo>
                  <a:pt x="13635" y="122369"/>
                </a:lnTo>
                <a:lnTo>
                  <a:pt x="10537" y="117706"/>
                </a:lnTo>
                <a:lnTo>
                  <a:pt x="6581" y="111011"/>
                </a:lnTo>
                <a:lnTo>
                  <a:pt x="1952" y="99173"/>
                </a:lnTo>
                <a:lnTo>
                  <a:pt x="135" y="86430"/>
                </a:lnTo>
                <a:lnTo>
                  <a:pt x="100" y="84673"/>
                </a:lnTo>
                <a:lnTo>
                  <a:pt x="42" y="71973"/>
                </a:lnTo>
                <a:lnTo>
                  <a:pt x="95" y="5927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5" name="object 85"/>
          <p:cNvSpPr/>
          <p:nvPr/>
        </p:nvSpPr>
        <p:spPr>
          <a:xfrm>
            <a:off x="5908970" y="1819985"/>
            <a:ext cx="75345" cy="57075"/>
          </a:xfrm>
          <a:custGeom>
            <a:avLst/>
            <a:gdLst/>
            <a:ahLst/>
            <a:cxnLst/>
            <a:rect l="l" t="t" r="r" b="b"/>
            <a:pathLst>
              <a:path w="80368" h="81174">
                <a:moveTo>
                  <a:pt x="40727" y="0"/>
                </a:moveTo>
                <a:lnTo>
                  <a:pt x="48072" y="759"/>
                </a:lnTo>
                <a:lnTo>
                  <a:pt x="60982" y="5797"/>
                </a:lnTo>
                <a:lnTo>
                  <a:pt x="71238" y="14793"/>
                </a:lnTo>
                <a:lnTo>
                  <a:pt x="77986" y="26860"/>
                </a:lnTo>
                <a:lnTo>
                  <a:pt x="80368" y="41112"/>
                </a:lnTo>
                <a:lnTo>
                  <a:pt x="79686" y="48529"/>
                </a:lnTo>
                <a:lnTo>
                  <a:pt x="74856" y="61703"/>
                </a:lnTo>
                <a:lnTo>
                  <a:pt x="66090" y="72080"/>
                </a:lnTo>
                <a:lnTo>
                  <a:pt x="54209" y="78843"/>
                </a:lnTo>
                <a:lnTo>
                  <a:pt x="40038" y="81174"/>
                </a:lnTo>
                <a:lnTo>
                  <a:pt x="32400" y="80369"/>
                </a:lnTo>
                <a:lnTo>
                  <a:pt x="19442" y="75282"/>
                </a:lnTo>
                <a:lnTo>
                  <a:pt x="9116" y="66312"/>
                </a:lnTo>
                <a:lnTo>
                  <a:pt x="2331" y="54387"/>
                </a:lnTo>
                <a:lnTo>
                  <a:pt x="0" y="40433"/>
                </a:lnTo>
                <a:lnTo>
                  <a:pt x="885" y="32633"/>
                </a:lnTo>
                <a:lnTo>
                  <a:pt x="6106" y="19700"/>
                </a:lnTo>
                <a:lnTo>
                  <a:pt x="15146" y="9296"/>
                </a:lnTo>
                <a:lnTo>
                  <a:pt x="27016" y="2402"/>
                </a:lnTo>
                <a:lnTo>
                  <a:pt x="4072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6" name="object 86"/>
          <p:cNvSpPr/>
          <p:nvPr/>
        </p:nvSpPr>
        <p:spPr>
          <a:xfrm>
            <a:off x="5901288" y="1883560"/>
            <a:ext cx="93063" cy="142929"/>
          </a:xfrm>
          <a:custGeom>
            <a:avLst/>
            <a:gdLst/>
            <a:ahLst/>
            <a:cxnLst/>
            <a:rect l="l" t="t" r="r" b="b"/>
            <a:pathLst>
              <a:path w="99267" h="203277">
                <a:moveTo>
                  <a:pt x="17523" y="133187"/>
                </a:moveTo>
                <a:lnTo>
                  <a:pt x="16441" y="127759"/>
                </a:lnTo>
                <a:lnTo>
                  <a:pt x="13628" y="122391"/>
                </a:lnTo>
                <a:lnTo>
                  <a:pt x="10530" y="117728"/>
                </a:lnTo>
                <a:lnTo>
                  <a:pt x="4383" y="106339"/>
                </a:lnTo>
                <a:lnTo>
                  <a:pt x="853" y="94158"/>
                </a:lnTo>
                <a:lnTo>
                  <a:pt x="128" y="86453"/>
                </a:lnTo>
                <a:lnTo>
                  <a:pt x="30" y="73754"/>
                </a:lnTo>
                <a:lnTo>
                  <a:pt x="86" y="61054"/>
                </a:lnTo>
                <a:lnTo>
                  <a:pt x="88" y="59297"/>
                </a:lnTo>
                <a:lnTo>
                  <a:pt x="0" y="46599"/>
                </a:lnTo>
                <a:lnTo>
                  <a:pt x="21" y="33898"/>
                </a:lnTo>
                <a:lnTo>
                  <a:pt x="3017" y="17835"/>
                </a:lnTo>
                <a:lnTo>
                  <a:pt x="11634" y="8289"/>
                </a:lnTo>
                <a:lnTo>
                  <a:pt x="17514" y="5460"/>
                </a:lnTo>
                <a:lnTo>
                  <a:pt x="29837" y="1953"/>
                </a:lnTo>
                <a:lnTo>
                  <a:pt x="42218" y="135"/>
                </a:lnTo>
                <a:lnTo>
                  <a:pt x="54623" y="0"/>
                </a:lnTo>
                <a:lnTo>
                  <a:pt x="67021" y="1540"/>
                </a:lnTo>
                <a:lnTo>
                  <a:pt x="79376" y="4748"/>
                </a:lnTo>
                <a:lnTo>
                  <a:pt x="92491" y="12644"/>
                </a:lnTo>
                <a:lnTo>
                  <a:pt x="98287" y="24209"/>
                </a:lnTo>
                <a:lnTo>
                  <a:pt x="99166" y="32354"/>
                </a:lnTo>
                <a:lnTo>
                  <a:pt x="99224" y="45055"/>
                </a:lnTo>
                <a:lnTo>
                  <a:pt x="99267" y="57755"/>
                </a:lnTo>
                <a:lnTo>
                  <a:pt x="99246" y="70454"/>
                </a:lnTo>
                <a:lnTo>
                  <a:pt x="99114" y="83152"/>
                </a:lnTo>
                <a:lnTo>
                  <a:pt x="97426" y="97009"/>
                </a:lnTo>
                <a:lnTo>
                  <a:pt x="93135" y="108876"/>
                </a:lnTo>
                <a:lnTo>
                  <a:pt x="86628" y="120269"/>
                </a:lnTo>
                <a:lnTo>
                  <a:pt x="81848" y="131861"/>
                </a:lnTo>
                <a:lnTo>
                  <a:pt x="79373" y="144715"/>
                </a:lnTo>
                <a:lnTo>
                  <a:pt x="78725" y="148254"/>
                </a:lnTo>
                <a:lnTo>
                  <a:pt x="76490" y="160749"/>
                </a:lnTo>
                <a:lnTo>
                  <a:pt x="74519" y="173297"/>
                </a:lnTo>
                <a:lnTo>
                  <a:pt x="72549" y="185849"/>
                </a:lnTo>
                <a:lnTo>
                  <a:pt x="72006" y="189099"/>
                </a:lnTo>
                <a:lnTo>
                  <a:pt x="70286" y="199189"/>
                </a:lnTo>
                <a:lnTo>
                  <a:pt x="65514" y="203110"/>
                </a:lnTo>
                <a:lnTo>
                  <a:pt x="55354" y="203228"/>
                </a:lnTo>
                <a:lnTo>
                  <a:pt x="51390" y="203267"/>
                </a:lnTo>
                <a:lnTo>
                  <a:pt x="47426" y="203277"/>
                </a:lnTo>
                <a:lnTo>
                  <a:pt x="43472" y="203223"/>
                </a:lnTo>
                <a:lnTo>
                  <a:pt x="33222" y="203090"/>
                </a:lnTo>
                <a:lnTo>
                  <a:pt x="28899" y="199278"/>
                </a:lnTo>
                <a:lnTo>
                  <a:pt x="27138" y="188855"/>
                </a:lnTo>
                <a:lnTo>
                  <a:pt x="25052" y="176324"/>
                </a:lnTo>
                <a:lnTo>
                  <a:pt x="22987" y="163790"/>
                </a:lnTo>
                <a:lnTo>
                  <a:pt x="20863" y="151268"/>
                </a:lnTo>
                <a:lnTo>
                  <a:pt x="18602" y="138774"/>
                </a:lnTo>
                <a:lnTo>
                  <a:pt x="17523" y="1331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7" name="object 87"/>
          <p:cNvSpPr/>
          <p:nvPr/>
        </p:nvSpPr>
        <p:spPr>
          <a:xfrm>
            <a:off x="5908970" y="1819985"/>
            <a:ext cx="75345" cy="57075"/>
          </a:xfrm>
          <a:custGeom>
            <a:avLst/>
            <a:gdLst/>
            <a:ahLst/>
            <a:cxnLst/>
            <a:rect l="l" t="t" r="r" b="b"/>
            <a:pathLst>
              <a:path w="80368" h="81174">
                <a:moveTo>
                  <a:pt x="80368" y="41112"/>
                </a:moveTo>
                <a:lnTo>
                  <a:pt x="77827" y="55382"/>
                </a:lnTo>
                <a:lnTo>
                  <a:pt x="70935" y="67266"/>
                </a:lnTo>
                <a:lnTo>
                  <a:pt x="60516" y="75948"/>
                </a:lnTo>
                <a:lnTo>
                  <a:pt x="47394" y="80608"/>
                </a:lnTo>
                <a:lnTo>
                  <a:pt x="40038" y="81174"/>
                </a:lnTo>
                <a:lnTo>
                  <a:pt x="26054" y="78526"/>
                </a:lnTo>
                <a:lnTo>
                  <a:pt x="14217" y="71503"/>
                </a:lnTo>
                <a:lnTo>
                  <a:pt x="5438" y="61032"/>
                </a:lnTo>
                <a:lnTo>
                  <a:pt x="628" y="48040"/>
                </a:lnTo>
                <a:lnTo>
                  <a:pt x="0" y="40433"/>
                </a:lnTo>
                <a:lnTo>
                  <a:pt x="2711" y="26531"/>
                </a:lnTo>
                <a:lnTo>
                  <a:pt x="9782" y="14621"/>
                </a:lnTo>
                <a:lnTo>
                  <a:pt x="20225" y="5683"/>
                </a:lnTo>
                <a:lnTo>
                  <a:pt x="33050" y="700"/>
                </a:lnTo>
                <a:lnTo>
                  <a:pt x="40727" y="0"/>
                </a:lnTo>
                <a:lnTo>
                  <a:pt x="54662" y="2672"/>
                </a:lnTo>
                <a:lnTo>
                  <a:pt x="66382" y="9756"/>
                </a:lnTo>
                <a:lnTo>
                  <a:pt x="75029" y="20365"/>
                </a:lnTo>
                <a:lnTo>
                  <a:pt x="79749" y="33612"/>
                </a:lnTo>
                <a:lnTo>
                  <a:pt x="80368" y="4111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8" name="object 88"/>
          <p:cNvSpPr/>
          <p:nvPr/>
        </p:nvSpPr>
        <p:spPr>
          <a:xfrm>
            <a:off x="6262705" y="1883576"/>
            <a:ext cx="93071" cy="142914"/>
          </a:xfrm>
          <a:custGeom>
            <a:avLst/>
            <a:gdLst/>
            <a:ahLst/>
            <a:cxnLst/>
            <a:rect l="l" t="t" r="r" b="b"/>
            <a:pathLst>
              <a:path w="99276" h="203255">
                <a:moveTo>
                  <a:pt x="93" y="59274"/>
                </a:moveTo>
                <a:lnTo>
                  <a:pt x="36" y="56714"/>
                </a:lnTo>
                <a:lnTo>
                  <a:pt x="0" y="44014"/>
                </a:lnTo>
                <a:lnTo>
                  <a:pt x="55" y="31314"/>
                </a:lnTo>
                <a:lnTo>
                  <a:pt x="726" y="24686"/>
                </a:lnTo>
                <a:lnTo>
                  <a:pt x="6262" y="12897"/>
                </a:lnTo>
                <a:lnTo>
                  <a:pt x="17524" y="5438"/>
                </a:lnTo>
                <a:lnTo>
                  <a:pt x="31462" y="1597"/>
                </a:lnTo>
                <a:lnTo>
                  <a:pt x="43847" y="0"/>
                </a:lnTo>
                <a:lnTo>
                  <a:pt x="56254" y="84"/>
                </a:lnTo>
                <a:lnTo>
                  <a:pt x="68649" y="1842"/>
                </a:lnTo>
                <a:lnTo>
                  <a:pt x="80998" y="5269"/>
                </a:lnTo>
                <a:lnTo>
                  <a:pt x="88235" y="8876"/>
                </a:lnTo>
                <a:lnTo>
                  <a:pt x="96460" y="18710"/>
                </a:lnTo>
                <a:lnTo>
                  <a:pt x="99169" y="32332"/>
                </a:lnTo>
                <a:lnTo>
                  <a:pt x="99174" y="33452"/>
                </a:lnTo>
                <a:lnTo>
                  <a:pt x="99236" y="46153"/>
                </a:lnTo>
                <a:lnTo>
                  <a:pt x="99276" y="58853"/>
                </a:lnTo>
                <a:lnTo>
                  <a:pt x="99246" y="71551"/>
                </a:lnTo>
                <a:lnTo>
                  <a:pt x="99101" y="84249"/>
                </a:lnTo>
                <a:lnTo>
                  <a:pt x="97400" y="97115"/>
                </a:lnTo>
                <a:lnTo>
                  <a:pt x="93082" y="108976"/>
                </a:lnTo>
                <a:lnTo>
                  <a:pt x="86554" y="120366"/>
                </a:lnTo>
                <a:lnTo>
                  <a:pt x="84867" y="123303"/>
                </a:lnTo>
                <a:lnTo>
                  <a:pt x="81050" y="135378"/>
                </a:lnTo>
                <a:lnTo>
                  <a:pt x="78730" y="148232"/>
                </a:lnTo>
                <a:lnTo>
                  <a:pt x="78111" y="151465"/>
                </a:lnTo>
                <a:lnTo>
                  <a:pt x="75971" y="163978"/>
                </a:lnTo>
                <a:lnTo>
                  <a:pt x="74024" y="176532"/>
                </a:lnTo>
                <a:lnTo>
                  <a:pt x="72011" y="189077"/>
                </a:lnTo>
                <a:lnTo>
                  <a:pt x="70296" y="199167"/>
                </a:lnTo>
                <a:lnTo>
                  <a:pt x="65519" y="203086"/>
                </a:lnTo>
                <a:lnTo>
                  <a:pt x="55359" y="203206"/>
                </a:lnTo>
                <a:lnTo>
                  <a:pt x="51396" y="203245"/>
                </a:lnTo>
                <a:lnTo>
                  <a:pt x="47436" y="203255"/>
                </a:lnTo>
                <a:lnTo>
                  <a:pt x="43477" y="203201"/>
                </a:lnTo>
                <a:lnTo>
                  <a:pt x="33232" y="203066"/>
                </a:lnTo>
                <a:lnTo>
                  <a:pt x="28909" y="199256"/>
                </a:lnTo>
                <a:lnTo>
                  <a:pt x="27143" y="188833"/>
                </a:lnTo>
                <a:lnTo>
                  <a:pt x="26201" y="183218"/>
                </a:lnTo>
                <a:lnTo>
                  <a:pt x="24134" y="170684"/>
                </a:lnTo>
                <a:lnTo>
                  <a:pt x="22053" y="158153"/>
                </a:lnTo>
                <a:lnTo>
                  <a:pt x="19879" y="145641"/>
                </a:lnTo>
                <a:lnTo>
                  <a:pt x="17533" y="133164"/>
                </a:lnTo>
                <a:lnTo>
                  <a:pt x="16450" y="127737"/>
                </a:lnTo>
                <a:lnTo>
                  <a:pt x="13637" y="122369"/>
                </a:lnTo>
                <a:lnTo>
                  <a:pt x="10534" y="117706"/>
                </a:lnTo>
                <a:lnTo>
                  <a:pt x="6579" y="111012"/>
                </a:lnTo>
                <a:lnTo>
                  <a:pt x="1950" y="99174"/>
                </a:lnTo>
                <a:lnTo>
                  <a:pt x="137" y="86430"/>
                </a:lnTo>
                <a:lnTo>
                  <a:pt x="101" y="84673"/>
                </a:lnTo>
                <a:lnTo>
                  <a:pt x="41" y="71973"/>
                </a:lnTo>
                <a:lnTo>
                  <a:pt x="93" y="59274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9" name="object 89"/>
          <p:cNvSpPr/>
          <p:nvPr/>
        </p:nvSpPr>
        <p:spPr>
          <a:xfrm>
            <a:off x="6270392" y="1819985"/>
            <a:ext cx="75344" cy="57075"/>
          </a:xfrm>
          <a:custGeom>
            <a:avLst/>
            <a:gdLst/>
            <a:ahLst/>
            <a:cxnLst/>
            <a:rect l="l" t="t" r="r" b="b"/>
            <a:pathLst>
              <a:path w="80367" h="81174">
                <a:moveTo>
                  <a:pt x="40727" y="0"/>
                </a:moveTo>
                <a:lnTo>
                  <a:pt x="48079" y="760"/>
                </a:lnTo>
                <a:lnTo>
                  <a:pt x="60988" y="5799"/>
                </a:lnTo>
                <a:lnTo>
                  <a:pt x="71243" y="14795"/>
                </a:lnTo>
                <a:lnTo>
                  <a:pt x="77988" y="26862"/>
                </a:lnTo>
                <a:lnTo>
                  <a:pt x="80367" y="41112"/>
                </a:lnTo>
                <a:lnTo>
                  <a:pt x="79687" y="48525"/>
                </a:lnTo>
                <a:lnTo>
                  <a:pt x="74861" y="61700"/>
                </a:lnTo>
                <a:lnTo>
                  <a:pt x="66095" y="72079"/>
                </a:lnTo>
                <a:lnTo>
                  <a:pt x="54215" y="78843"/>
                </a:lnTo>
                <a:lnTo>
                  <a:pt x="40043" y="81174"/>
                </a:lnTo>
                <a:lnTo>
                  <a:pt x="32401" y="80368"/>
                </a:lnTo>
                <a:lnTo>
                  <a:pt x="19442" y="75281"/>
                </a:lnTo>
                <a:lnTo>
                  <a:pt x="9116" y="66312"/>
                </a:lnTo>
                <a:lnTo>
                  <a:pt x="2331" y="54387"/>
                </a:lnTo>
                <a:lnTo>
                  <a:pt x="0" y="40433"/>
                </a:lnTo>
                <a:lnTo>
                  <a:pt x="885" y="32633"/>
                </a:lnTo>
                <a:lnTo>
                  <a:pt x="6107" y="19700"/>
                </a:lnTo>
                <a:lnTo>
                  <a:pt x="15148" y="9296"/>
                </a:lnTo>
                <a:lnTo>
                  <a:pt x="27018" y="2402"/>
                </a:lnTo>
                <a:lnTo>
                  <a:pt x="40727" y="0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0" name="object 90"/>
          <p:cNvSpPr/>
          <p:nvPr/>
        </p:nvSpPr>
        <p:spPr>
          <a:xfrm>
            <a:off x="6262711" y="1883560"/>
            <a:ext cx="93065" cy="142929"/>
          </a:xfrm>
          <a:custGeom>
            <a:avLst/>
            <a:gdLst/>
            <a:ahLst/>
            <a:cxnLst/>
            <a:rect l="l" t="t" r="r" b="b"/>
            <a:pathLst>
              <a:path w="99269" h="203277">
                <a:moveTo>
                  <a:pt x="17527" y="133187"/>
                </a:moveTo>
                <a:lnTo>
                  <a:pt x="16445" y="127759"/>
                </a:lnTo>
                <a:lnTo>
                  <a:pt x="13632" y="122391"/>
                </a:lnTo>
                <a:lnTo>
                  <a:pt x="10528" y="117728"/>
                </a:lnTo>
                <a:lnTo>
                  <a:pt x="4381" y="106339"/>
                </a:lnTo>
                <a:lnTo>
                  <a:pt x="852" y="94157"/>
                </a:lnTo>
                <a:lnTo>
                  <a:pt x="131" y="86453"/>
                </a:lnTo>
                <a:lnTo>
                  <a:pt x="29" y="73754"/>
                </a:lnTo>
                <a:lnTo>
                  <a:pt x="85" y="61055"/>
                </a:lnTo>
                <a:lnTo>
                  <a:pt x="87" y="59297"/>
                </a:lnTo>
                <a:lnTo>
                  <a:pt x="0" y="46598"/>
                </a:lnTo>
                <a:lnTo>
                  <a:pt x="21" y="33898"/>
                </a:lnTo>
                <a:lnTo>
                  <a:pt x="3018" y="17836"/>
                </a:lnTo>
                <a:lnTo>
                  <a:pt x="11634" y="8290"/>
                </a:lnTo>
                <a:lnTo>
                  <a:pt x="17518" y="5460"/>
                </a:lnTo>
                <a:lnTo>
                  <a:pt x="29839" y="1953"/>
                </a:lnTo>
                <a:lnTo>
                  <a:pt x="42219" y="135"/>
                </a:lnTo>
                <a:lnTo>
                  <a:pt x="54626" y="0"/>
                </a:lnTo>
                <a:lnTo>
                  <a:pt x="67024" y="1540"/>
                </a:lnTo>
                <a:lnTo>
                  <a:pt x="79381" y="4748"/>
                </a:lnTo>
                <a:lnTo>
                  <a:pt x="92491" y="12645"/>
                </a:lnTo>
                <a:lnTo>
                  <a:pt x="98286" y="24212"/>
                </a:lnTo>
                <a:lnTo>
                  <a:pt x="99164" y="32354"/>
                </a:lnTo>
                <a:lnTo>
                  <a:pt x="99225" y="45055"/>
                </a:lnTo>
                <a:lnTo>
                  <a:pt x="99269" y="57755"/>
                </a:lnTo>
                <a:lnTo>
                  <a:pt x="99248" y="70454"/>
                </a:lnTo>
                <a:lnTo>
                  <a:pt x="99114" y="83152"/>
                </a:lnTo>
                <a:lnTo>
                  <a:pt x="97427" y="97009"/>
                </a:lnTo>
                <a:lnTo>
                  <a:pt x="93135" y="108876"/>
                </a:lnTo>
                <a:lnTo>
                  <a:pt x="86627" y="120269"/>
                </a:lnTo>
                <a:lnTo>
                  <a:pt x="81847" y="131861"/>
                </a:lnTo>
                <a:lnTo>
                  <a:pt x="79372" y="144715"/>
                </a:lnTo>
                <a:lnTo>
                  <a:pt x="78724" y="148254"/>
                </a:lnTo>
                <a:lnTo>
                  <a:pt x="76491" y="160749"/>
                </a:lnTo>
                <a:lnTo>
                  <a:pt x="74519" y="173297"/>
                </a:lnTo>
                <a:lnTo>
                  <a:pt x="72548" y="185849"/>
                </a:lnTo>
                <a:lnTo>
                  <a:pt x="72005" y="189099"/>
                </a:lnTo>
                <a:lnTo>
                  <a:pt x="70288" y="199189"/>
                </a:lnTo>
                <a:lnTo>
                  <a:pt x="65513" y="203110"/>
                </a:lnTo>
                <a:lnTo>
                  <a:pt x="55353" y="203228"/>
                </a:lnTo>
                <a:lnTo>
                  <a:pt x="51389" y="203267"/>
                </a:lnTo>
                <a:lnTo>
                  <a:pt x="47430" y="203277"/>
                </a:lnTo>
                <a:lnTo>
                  <a:pt x="43471" y="203223"/>
                </a:lnTo>
                <a:lnTo>
                  <a:pt x="33226" y="203090"/>
                </a:lnTo>
                <a:lnTo>
                  <a:pt x="28903" y="199278"/>
                </a:lnTo>
                <a:lnTo>
                  <a:pt x="27137" y="188855"/>
                </a:lnTo>
                <a:lnTo>
                  <a:pt x="25051" y="176324"/>
                </a:lnTo>
                <a:lnTo>
                  <a:pt x="22986" y="163790"/>
                </a:lnTo>
                <a:lnTo>
                  <a:pt x="20864" y="151267"/>
                </a:lnTo>
                <a:lnTo>
                  <a:pt x="18605" y="138773"/>
                </a:lnTo>
                <a:lnTo>
                  <a:pt x="17527" y="133187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1" name="object 91"/>
          <p:cNvSpPr/>
          <p:nvPr/>
        </p:nvSpPr>
        <p:spPr>
          <a:xfrm>
            <a:off x="6270392" y="1819985"/>
            <a:ext cx="75344" cy="57075"/>
          </a:xfrm>
          <a:custGeom>
            <a:avLst/>
            <a:gdLst/>
            <a:ahLst/>
            <a:cxnLst/>
            <a:rect l="l" t="t" r="r" b="b"/>
            <a:pathLst>
              <a:path w="80367" h="81174">
                <a:moveTo>
                  <a:pt x="80367" y="41112"/>
                </a:moveTo>
                <a:lnTo>
                  <a:pt x="77828" y="55383"/>
                </a:lnTo>
                <a:lnTo>
                  <a:pt x="70937" y="67268"/>
                </a:lnTo>
                <a:lnTo>
                  <a:pt x="60518" y="75949"/>
                </a:lnTo>
                <a:lnTo>
                  <a:pt x="47394" y="80608"/>
                </a:lnTo>
                <a:lnTo>
                  <a:pt x="40043" y="81174"/>
                </a:lnTo>
                <a:lnTo>
                  <a:pt x="26057" y="78526"/>
                </a:lnTo>
                <a:lnTo>
                  <a:pt x="14218" y="71503"/>
                </a:lnTo>
                <a:lnTo>
                  <a:pt x="5439" y="61033"/>
                </a:lnTo>
                <a:lnTo>
                  <a:pt x="628" y="48042"/>
                </a:lnTo>
                <a:lnTo>
                  <a:pt x="0" y="40433"/>
                </a:lnTo>
                <a:lnTo>
                  <a:pt x="2711" y="26531"/>
                </a:lnTo>
                <a:lnTo>
                  <a:pt x="9783" y="14621"/>
                </a:lnTo>
                <a:lnTo>
                  <a:pt x="20227" y="5683"/>
                </a:lnTo>
                <a:lnTo>
                  <a:pt x="33052" y="700"/>
                </a:lnTo>
                <a:lnTo>
                  <a:pt x="40727" y="0"/>
                </a:lnTo>
                <a:lnTo>
                  <a:pt x="54663" y="2672"/>
                </a:lnTo>
                <a:lnTo>
                  <a:pt x="66383" y="9755"/>
                </a:lnTo>
                <a:lnTo>
                  <a:pt x="75029" y="20361"/>
                </a:lnTo>
                <a:lnTo>
                  <a:pt x="79748" y="33605"/>
                </a:lnTo>
                <a:lnTo>
                  <a:pt x="80367" y="41112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2" name="object 92"/>
          <p:cNvSpPr/>
          <p:nvPr/>
        </p:nvSpPr>
        <p:spPr>
          <a:xfrm>
            <a:off x="6086415" y="1819985"/>
            <a:ext cx="75339" cy="57075"/>
          </a:xfrm>
          <a:custGeom>
            <a:avLst/>
            <a:gdLst/>
            <a:ahLst/>
            <a:cxnLst/>
            <a:rect l="l" t="t" r="r" b="b"/>
            <a:pathLst>
              <a:path w="80362" h="81174">
                <a:moveTo>
                  <a:pt x="40727" y="0"/>
                </a:moveTo>
                <a:lnTo>
                  <a:pt x="48080" y="761"/>
                </a:lnTo>
                <a:lnTo>
                  <a:pt x="60989" y="5800"/>
                </a:lnTo>
                <a:lnTo>
                  <a:pt x="71242" y="14796"/>
                </a:lnTo>
                <a:lnTo>
                  <a:pt x="77985" y="26862"/>
                </a:lnTo>
                <a:lnTo>
                  <a:pt x="80362" y="41112"/>
                </a:lnTo>
                <a:lnTo>
                  <a:pt x="79683" y="48528"/>
                </a:lnTo>
                <a:lnTo>
                  <a:pt x="74857" y="61702"/>
                </a:lnTo>
                <a:lnTo>
                  <a:pt x="66092" y="72080"/>
                </a:lnTo>
                <a:lnTo>
                  <a:pt x="54209" y="78843"/>
                </a:lnTo>
                <a:lnTo>
                  <a:pt x="40033" y="81174"/>
                </a:lnTo>
                <a:lnTo>
                  <a:pt x="32398" y="80369"/>
                </a:lnTo>
                <a:lnTo>
                  <a:pt x="19440" y="75283"/>
                </a:lnTo>
                <a:lnTo>
                  <a:pt x="9114" y="66314"/>
                </a:lnTo>
                <a:lnTo>
                  <a:pt x="2330" y="54388"/>
                </a:lnTo>
                <a:lnTo>
                  <a:pt x="0" y="40433"/>
                </a:lnTo>
                <a:lnTo>
                  <a:pt x="885" y="32633"/>
                </a:lnTo>
                <a:lnTo>
                  <a:pt x="6107" y="19700"/>
                </a:lnTo>
                <a:lnTo>
                  <a:pt x="15148" y="9296"/>
                </a:lnTo>
                <a:lnTo>
                  <a:pt x="27018" y="2402"/>
                </a:lnTo>
                <a:lnTo>
                  <a:pt x="40727" y="0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3" name="object 93"/>
          <p:cNvSpPr/>
          <p:nvPr/>
        </p:nvSpPr>
        <p:spPr>
          <a:xfrm>
            <a:off x="6078725" y="1883576"/>
            <a:ext cx="93073" cy="142914"/>
          </a:xfrm>
          <a:custGeom>
            <a:avLst/>
            <a:gdLst/>
            <a:ahLst/>
            <a:cxnLst/>
            <a:rect l="l" t="t" r="r" b="b"/>
            <a:pathLst>
              <a:path w="99278" h="203255">
                <a:moveTo>
                  <a:pt x="1949" y="99174"/>
                </a:moveTo>
                <a:lnTo>
                  <a:pt x="136" y="86430"/>
                </a:lnTo>
                <a:lnTo>
                  <a:pt x="101" y="84673"/>
                </a:lnTo>
                <a:lnTo>
                  <a:pt x="44" y="71973"/>
                </a:lnTo>
                <a:lnTo>
                  <a:pt x="96" y="59274"/>
                </a:lnTo>
                <a:lnTo>
                  <a:pt x="35" y="56714"/>
                </a:lnTo>
                <a:lnTo>
                  <a:pt x="0" y="44014"/>
                </a:lnTo>
                <a:lnTo>
                  <a:pt x="59" y="31314"/>
                </a:lnTo>
                <a:lnTo>
                  <a:pt x="726" y="24686"/>
                </a:lnTo>
                <a:lnTo>
                  <a:pt x="6264" y="12897"/>
                </a:lnTo>
                <a:lnTo>
                  <a:pt x="17528" y="5438"/>
                </a:lnTo>
                <a:lnTo>
                  <a:pt x="31466" y="1597"/>
                </a:lnTo>
                <a:lnTo>
                  <a:pt x="43852" y="0"/>
                </a:lnTo>
                <a:lnTo>
                  <a:pt x="56259" y="84"/>
                </a:lnTo>
                <a:lnTo>
                  <a:pt x="68654" y="1842"/>
                </a:lnTo>
                <a:lnTo>
                  <a:pt x="81002" y="5269"/>
                </a:lnTo>
                <a:lnTo>
                  <a:pt x="88240" y="8876"/>
                </a:lnTo>
                <a:lnTo>
                  <a:pt x="96465" y="18710"/>
                </a:lnTo>
                <a:lnTo>
                  <a:pt x="99175" y="32332"/>
                </a:lnTo>
                <a:lnTo>
                  <a:pt x="99180" y="33452"/>
                </a:lnTo>
                <a:lnTo>
                  <a:pt x="99240" y="46153"/>
                </a:lnTo>
                <a:lnTo>
                  <a:pt x="99278" y="58853"/>
                </a:lnTo>
                <a:lnTo>
                  <a:pt x="99248" y="71551"/>
                </a:lnTo>
                <a:lnTo>
                  <a:pt x="99101" y="84249"/>
                </a:lnTo>
                <a:lnTo>
                  <a:pt x="97399" y="97114"/>
                </a:lnTo>
                <a:lnTo>
                  <a:pt x="93085" y="108975"/>
                </a:lnTo>
                <a:lnTo>
                  <a:pt x="86558" y="120366"/>
                </a:lnTo>
                <a:lnTo>
                  <a:pt x="84873" y="123304"/>
                </a:lnTo>
                <a:lnTo>
                  <a:pt x="81056" y="135379"/>
                </a:lnTo>
                <a:lnTo>
                  <a:pt x="78729" y="148232"/>
                </a:lnTo>
                <a:lnTo>
                  <a:pt x="78111" y="151465"/>
                </a:lnTo>
                <a:lnTo>
                  <a:pt x="75972" y="163978"/>
                </a:lnTo>
                <a:lnTo>
                  <a:pt x="74026" y="176532"/>
                </a:lnTo>
                <a:lnTo>
                  <a:pt x="72010" y="189077"/>
                </a:lnTo>
                <a:lnTo>
                  <a:pt x="70300" y="199167"/>
                </a:lnTo>
                <a:lnTo>
                  <a:pt x="65523" y="203086"/>
                </a:lnTo>
                <a:lnTo>
                  <a:pt x="55363" y="203206"/>
                </a:lnTo>
                <a:lnTo>
                  <a:pt x="51404" y="203245"/>
                </a:lnTo>
                <a:lnTo>
                  <a:pt x="47440" y="203255"/>
                </a:lnTo>
                <a:lnTo>
                  <a:pt x="43481" y="203201"/>
                </a:lnTo>
                <a:lnTo>
                  <a:pt x="33236" y="203066"/>
                </a:lnTo>
                <a:lnTo>
                  <a:pt x="28908" y="199256"/>
                </a:lnTo>
                <a:lnTo>
                  <a:pt x="27147" y="188833"/>
                </a:lnTo>
                <a:lnTo>
                  <a:pt x="26204" y="183217"/>
                </a:lnTo>
                <a:lnTo>
                  <a:pt x="24137" y="170683"/>
                </a:lnTo>
                <a:lnTo>
                  <a:pt x="22055" y="158152"/>
                </a:lnTo>
                <a:lnTo>
                  <a:pt x="19878" y="145641"/>
                </a:lnTo>
                <a:lnTo>
                  <a:pt x="17527" y="133164"/>
                </a:lnTo>
                <a:lnTo>
                  <a:pt x="16455" y="127737"/>
                </a:lnTo>
                <a:lnTo>
                  <a:pt x="13642" y="122369"/>
                </a:lnTo>
                <a:lnTo>
                  <a:pt x="10533" y="117706"/>
                </a:lnTo>
                <a:lnTo>
                  <a:pt x="6578" y="111012"/>
                </a:lnTo>
                <a:lnTo>
                  <a:pt x="1949" y="99174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4" name="object 94"/>
          <p:cNvSpPr/>
          <p:nvPr/>
        </p:nvSpPr>
        <p:spPr>
          <a:xfrm>
            <a:off x="6078729" y="1883560"/>
            <a:ext cx="93068" cy="142929"/>
          </a:xfrm>
          <a:custGeom>
            <a:avLst/>
            <a:gdLst/>
            <a:ahLst/>
            <a:cxnLst/>
            <a:rect l="l" t="t" r="r" b="b"/>
            <a:pathLst>
              <a:path w="99272" h="203277">
                <a:moveTo>
                  <a:pt x="17522" y="5460"/>
                </a:moveTo>
                <a:lnTo>
                  <a:pt x="29843" y="1953"/>
                </a:lnTo>
                <a:lnTo>
                  <a:pt x="42223" y="135"/>
                </a:lnTo>
                <a:lnTo>
                  <a:pt x="54630" y="0"/>
                </a:lnTo>
                <a:lnTo>
                  <a:pt x="67028" y="1540"/>
                </a:lnTo>
                <a:lnTo>
                  <a:pt x="79384" y="4748"/>
                </a:lnTo>
                <a:lnTo>
                  <a:pt x="92495" y="12645"/>
                </a:lnTo>
                <a:lnTo>
                  <a:pt x="98290" y="24211"/>
                </a:lnTo>
                <a:lnTo>
                  <a:pt x="99169" y="32354"/>
                </a:lnTo>
                <a:lnTo>
                  <a:pt x="99230" y="45055"/>
                </a:lnTo>
                <a:lnTo>
                  <a:pt x="99272" y="57755"/>
                </a:lnTo>
                <a:lnTo>
                  <a:pt x="99249" y="70454"/>
                </a:lnTo>
                <a:lnTo>
                  <a:pt x="99114" y="83152"/>
                </a:lnTo>
                <a:lnTo>
                  <a:pt x="97426" y="97009"/>
                </a:lnTo>
                <a:lnTo>
                  <a:pt x="93137" y="108877"/>
                </a:lnTo>
                <a:lnTo>
                  <a:pt x="86631" y="120270"/>
                </a:lnTo>
                <a:lnTo>
                  <a:pt x="81853" y="131860"/>
                </a:lnTo>
                <a:lnTo>
                  <a:pt x="79373" y="144714"/>
                </a:lnTo>
                <a:lnTo>
                  <a:pt x="78723" y="148254"/>
                </a:lnTo>
                <a:lnTo>
                  <a:pt x="76491" y="160749"/>
                </a:lnTo>
                <a:lnTo>
                  <a:pt x="74521" y="173297"/>
                </a:lnTo>
                <a:lnTo>
                  <a:pt x="72548" y="185849"/>
                </a:lnTo>
                <a:lnTo>
                  <a:pt x="72004" y="189099"/>
                </a:lnTo>
                <a:lnTo>
                  <a:pt x="70293" y="199189"/>
                </a:lnTo>
                <a:lnTo>
                  <a:pt x="65518" y="203110"/>
                </a:lnTo>
                <a:lnTo>
                  <a:pt x="55356" y="203228"/>
                </a:lnTo>
                <a:lnTo>
                  <a:pt x="51396" y="203267"/>
                </a:lnTo>
                <a:lnTo>
                  <a:pt x="47433" y="203277"/>
                </a:lnTo>
                <a:lnTo>
                  <a:pt x="43474" y="203223"/>
                </a:lnTo>
                <a:lnTo>
                  <a:pt x="33230" y="203090"/>
                </a:lnTo>
                <a:lnTo>
                  <a:pt x="28902" y="199278"/>
                </a:lnTo>
                <a:lnTo>
                  <a:pt x="27141" y="188855"/>
                </a:lnTo>
                <a:lnTo>
                  <a:pt x="25055" y="176325"/>
                </a:lnTo>
                <a:lnTo>
                  <a:pt x="22989" y="163790"/>
                </a:lnTo>
                <a:lnTo>
                  <a:pt x="20865" y="151269"/>
                </a:lnTo>
                <a:lnTo>
                  <a:pt x="18601" y="138774"/>
                </a:lnTo>
                <a:lnTo>
                  <a:pt x="17521" y="133187"/>
                </a:lnTo>
                <a:lnTo>
                  <a:pt x="16448" y="127759"/>
                </a:lnTo>
                <a:lnTo>
                  <a:pt x="13635" y="122391"/>
                </a:lnTo>
                <a:lnTo>
                  <a:pt x="10527" y="117728"/>
                </a:lnTo>
                <a:lnTo>
                  <a:pt x="4380" y="106339"/>
                </a:lnTo>
                <a:lnTo>
                  <a:pt x="851" y="94157"/>
                </a:lnTo>
                <a:lnTo>
                  <a:pt x="130" y="86453"/>
                </a:lnTo>
                <a:lnTo>
                  <a:pt x="32" y="73754"/>
                </a:lnTo>
                <a:lnTo>
                  <a:pt x="88" y="61054"/>
                </a:lnTo>
                <a:lnTo>
                  <a:pt x="90" y="59297"/>
                </a:lnTo>
                <a:lnTo>
                  <a:pt x="0" y="46599"/>
                </a:lnTo>
                <a:lnTo>
                  <a:pt x="24" y="33898"/>
                </a:lnTo>
                <a:lnTo>
                  <a:pt x="53" y="31337"/>
                </a:lnTo>
                <a:lnTo>
                  <a:pt x="3017" y="17836"/>
                </a:lnTo>
                <a:lnTo>
                  <a:pt x="11637" y="8290"/>
                </a:lnTo>
                <a:lnTo>
                  <a:pt x="17522" y="5460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5" name="object 95"/>
          <p:cNvSpPr/>
          <p:nvPr/>
        </p:nvSpPr>
        <p:spPr>
          <a:xfrm>
            <a:off x="6086415" y="1819985"/>
            <a:ext cx="75339" cy="57075"/>
          </a:xfrm>
          <a:custGeom>
            <a:avLst/>
            <a:gdLst/>
            <a:ahLst/>
            <a:cxnLst/>
            <a:rect l="l" t="t" r="r" b="b"/>
            <a:pathLst>
              <a:path w="80362" h="81174">
                <a:moveTo>
                  <a:pt x="80362" y="41112"/>
                </a:moveTo>
                <a:lnTo>
                  <a:pt x="77825" y="55382"/>
                </a:lnTo>
                <a:lnTo>
                  <a:pt x="70936" y="67267"/>
                </a:lnTo>
                <a:lnTo>
                  <a:pt x="60517" y="75948"/>
                </a:lnTo>
                <a:lnTo>
                  <a:pt x="47391" y="80608"/>
                </a:lnTo>
                <a:lnTo>
                  <a:pt x="40033" y="81174"/>
                </a:lnTo>
                <a:lnTo>
                  <a:pt x="26049" y="78525"/>
                </a:lnTo>
                <a:lnTo>
                  <a:pt x="14212" y="71502"/>
                </a:lnTo>
                <a:lnTo>
                  <a:pt x="5435" y="61030"/>
                </a:lnTo>
                <a:lnTo>
                  <a:pt x="627" y="48037"/>
                </a:lnTo>
                <a:lnTo>
                  <a:pt x="0" y="40433"/>
                </a:lnTo>
                <a:lnTo>
                  <a:pt x="2711" y="26531"/>
                </a:lnTo>
                <a:lnTo>
                  <a:pt x="9783" y="14621"/>
                </a:lnTo>
                <a:lnTo>
                  <a:pt x="20227" y="5683"/>
                </a:lnTo>
                <a:lnTo>
                  <a:pt x="33052" y="700"/>
                </a:lnTo>
                <a:lnTo>
                  <a:pt x="40727" y="0"/>
                </a:lnTo>
                <a:lnTo>
                  <a:pt x="54662" y="2671"/>
                </a:lnTo>
                <a:lnTo>
                  <a:pt x="66381" y="9753"/>
                </a:lnTo>
                <a:lnTo>
                  <a:pt x="75026" y="20359"/>
                </a:lnTo>
                <a:lnTo>
                  <a:pt x="79744" y="33602"/>
                </a:lnTo>
                <a:lnTo>
                  <a:pt x="80362" y="41112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6" name="object 96"/>
          <p:cNvSpPr/>
          <p:nvPr/>
        </p:nvSpPr>
        <p:spPr>
          <a:xfrm>
            <a:off x="5901281" y="1883576"/>
            <a:ext cx="93069" cy="142914"/>
          </a:xfrm>
          <a:custGeom>
            <a:avLst/>
            <a:gdLst/>
            <a:ahLst/>
            <a:cxnLst/>
            <a:rect l="l" t="t" r="r" b="b"/>
            <a:pathLst>
              <a:path w="99274" h="203255">
                <a:moveTo>
                  <a:pt x="95" y="59274"/>
                </a:moveTo>
                <a:lnTo>
                  <a:pt x="39" y="56714"/>
                </a:lnTo>
                <a:lnTo>
                  <a:pt x="0" y="44014"/>
                </a:lnTo>
                <a:lnTo>
                  <a:pt x="56" y="31314"/>
                </a:lnTo>
                <a:lnTo>
                  <a:pt x="725" y="24689"/>
                </a:lnTo>
                <a:lnTo>
                  <a:pt x="6261" y="12898"/>
                </a:lnTo>
                <a:lnTo>
                  <a:pt x="17521" y="5438"/>
                </a:lnTo>
                <a:lnTo>
                  <a:pt x="31460" y="1597"/>
                </a:lnTo>
                <a:lnTo>
                  <a:pt x="43846" y="0"/>
                </a:lnTo>
                <a:lnTo>
                  <a:pt x="56252" y="84"/>
                </a:lnTo>
                <a:lnTo>
                  <a:pt x="68647" y="1842"/>
                </a:lnTo>
                <a:lnTo>
                  <a:pt x="80994" y="5269"/>
                </a:lnTo>
                <a:lnTo>
                  <a:pt x="88237" y="8878"/>
                </a:lnTo>
                <a:lnTo>
                  <a:pt x="96463" y="18711"/>
                </a:lnTo>
                <a:lnTo>
                  <a:pt x="99172" y="32332"/>
                </a:lnTo>
                <a:lnTo>
                  <a:pt x="99177" y="33452"/>
                </a:lnTo>
                <a:lnTo>
                  <a:pt x="99235" y="46153"/>
                </a:lnTo>
                <a:lnTo>
                  <a:pt x="99274" y="58853"/>
                </a:lnTo>
                <a:lnTo>
                  <a:pt x="99246" y="71551"/>
                </a:lnTo>
                <a:lnTo>
                  <a:pt x="99102" y="84249"/>
                </a:lnTo>
                <a:lnTo>
                  <a:pt x="97399" y="97115"/>
                </a:lnTo>
                <a:lnTo>
                  <a:pt x="93083" y="108976"/>
                </a:lnTo>
                <a:lnTo>
                  <a:pt x="86556" y="120366"/>
                </a:lnTo>
                <a:lnTo>
                  <a:pt x="84869" y="123303"/>
                </a:lnTo>
                <a:lnTo>
                  <a:pt x="81053" y="135378"/>
                </a:lnTo>
                <a:lnTo>
                  <a:pt x="78731" y="148232"/>
                </a:lnTo>
                <a:lnTo>
                  <a:pt x="78112" y="151465"/>
                </a:lnTo>
                <a:lnTo>
                  <a:pt x="75970" y="163978"/>
                </a:lnTo>
                <a:lnTo>
                  <a:pt x="74025" y="176532"/>
                </a:lnTo>
                <a:lnTo>
                  <a:pt x="72013" y="189077"/>
                </a:lnTo>
                <a:lnTo>
                  <a:pt x="70292" y="199167"/>
                </a:lnTo>
                <a:lnTo>
                  <a:pt x="65520" y="203086"/>
                </a:lnTo>
                <a:lnTo>
                  <a:pt x="55360" y="203206"/>
                </a:lnTo>
                <a:lnTo>
                  <a:pt x="51396" y="203245"/>
                </a:lnTo>
                <a:lnTo>
                  <a:pt x="47432" y="203255"/>
                </a:lnTo>
                <a:lnTo>
                  <a:pt x="43478" y="203201"/>
                </a:lnTo>
                <a:lnTo>
                  <a:pt x="33228" y="203066"/>
                </a:lnTo>
                <a:lnTo>
                  <a:pt x="28905" y="199256"/>
                </a:lnTo>
                <a:lnTo>
                  <a:pt x="27144" y="188833"/>
                </a:lnTo>
                <a:lnTo>
                  <a:pt x="26202" y="183218"/>
                </a:lnTo>
                <a:lnTo>
                  <a:pt x="24135" y="170683"/>
                </a:lnTo>
                <a:lnTo>
                  <a:pt x="22053" y="158153"/>
                </a:lnTo>
                <a:lnTo>
                  <a:pt x="19878" y="145641"/>
                </a:lnTo>
                <a:lnTo>
                  <a:pt x="17529" y="133164"/>
                </a:lnTo>
                <a:lnTo>
                  <a:pt x="16448" y="127737"/>
                </a:lnTo>
                <a:lnTo>
                  <a:pt x="13635" y="122369"/>
                </a:lnTo>
                <a:lnTo>
                  <a:pt x="10537" y="117706"/>
                </a:lnTo>
                <a:lnTo>
                  <a:pt x="6581" y="111011"/>
                </a:lnTo>
                <a:lnTo>
                  <a:pt x="1952" y="99173"/>
                </a:lnTo>
                <a:lnTo>
                  <a:pt x="135" y="86430"/>
                </a:lnTo>
                <a:lnTo>
                  <a:pt x="100" y="84673"/>
                </a:lnTo>
                <a:lnTo>
                  <a:pt x="42" y="71973"/>
                </a:lnTo>
                <a:lnTo>
                  <a:pt x="95" y="59274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7" name="object 97"/>
          <p:cNvSpPr/>
          <p:nvPr/>
        </p:nvSpPr>
        <p:spPr>
          <a:xfrm>
            <a:off x="5908969" y="1819985"/>
            <a:ext cx="75345" cy="57075"/>
          </a:xfrm>
          <a:custGeom>
            <a:avLst/>
            <a:gdLst/>
            <a:ahLst/>
            <a:cxnLst/>
            <a:rect l="l" t="t" r="r" b="b"/>
            <a:pathLst>
              <a:path w="80368" h="81174">
                <a:moveTo>
                  <a:pt x="40727" y="0"/>
                </a:moveTo>
                <a:lnTo>
                  <a:pt x="48072" y="759"/>
                </a:lnTo>
                <a:lnTo>
                  <a:pt x="60982" y="5797"/>
                </a:lnTo>
                <a:lnTo>
                  <a:pt x="71238" y="14793"/>
                </a:lnTo>
                <a:lnTo>
                  <a:pt x="77986" y="26860"/>
                </a:lnTo>
                <a:lnTo>
                  <a:pt x="80368" y="41112"/>
                </a:lnTo>
                <a:lnTo>
                  <a:pt x="79686" y="48529"/>
                </a:lnTo>
                <a:lnTo>
                  <a:pt x="74856" y="61703"/>
                </a:lnTo>
                <a:lnTo>
                  <a:pt x="66090" y="72080"/>
                </a:lnTo>
                <a:lnTo>
                  <a:pt x="54209" y="78843"/>
                </a:lnTo>
                <a:lnTo>
                  <a:pt x="40038" y="81174"/>
                </a:lnTo>
                <a:lnTo>
                  <a:pt x="32400" y="80369"/>
                </a:lnTo>
                <a:lnTo>
                  <a:pt x="19442" y="75282"/>
                </a:lnTo>
                <a:lnTo>
                  <a:pt x="9116" y="66312"/>
                </a:lnTo>
                <a:lnTo>
                  <a:pt x="2331" y="54387"/>
                </a:lnTo>
                <a:lnTo>
                  <a:pt x="0" y="40433"/>
                </a:lnTo>
                <a:lnTo>
                  <a:pt x="885" y="32633"/>
                </a:lnTo>
                <a:lnTo>
                  <a:pt x="6106" y="19700"/>
                </a:lnTo>
                <a:lnTo>
                  <a:pt x="15146" y="9296"/>
                </a:lnTo>
                <a:lnTo>
                  <a:pt x="27016" y="2402"/>
                </a:lnTo>
                <a:lnTo>
                  <a:pt x="40727" y="0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8" name="object 98"/>
          <p:cNvSpPr/>
          <p:nvPr/>
        </p:nvSpPr>
        <p:spPr>
          <a:xfrm>
            <a:off x="5901288" y="1883560"/>
            <a:ext cx="93063" cy="142929"/>
          </a:xfrm>
          <a:custGeom>
            <a:avLst/>
            <a:gdLst/>
            <a:ahLst/>
            <a:cxnLst/>
            <a:rect l="l" t="t" r="r" b="b"/>
            <a:pathLst>
              <a:path w="99267" h="203277">
                <a:moveTo>
                  <a:pt x="17523" y="133187"/>
                </a:moveTo>
                <a:lnTo>
                  <a:pt x="16441" y="127759"/>
                </a:lnTo>
                <a:lnTo>
                  <a:pt x="13628" y="122391"/>
                </a:lnTo>
                <a:lnTo>
                  <a:pt x="10530" y="117728"/>
                </a:lnTo>
                <a:lnTo>
                  <a:pt x="4383" y="106339"/>
                </a:lnTo>
                <a:lnTo>
                  <a:pt x="853" y="94158"/>
                </a:lnTo>
                <a:lnTo>
                  <a:pt x="128" y="86453"/>
                </a:lnTo>
                <a:lnTo>
                  <a:pt x="30" y="73754"/>
                </a:lnTo>
                <a:lnTo>
                  <a:pt x="86" y="61054"/>
                </a:lnTo>
                <a:lnTo>
                  <a:pt x="88" y="59297"/>
                </a:lnTo>
                <a:lnTo>
                  <a:pt x="0" y="46599"/>
                </a:lnTo>
                <a:lnTo>
                  <a:pt x="21" y="33898"/>
                </a:lnTo>
                <a:lnTo>
                  <a:pt x="3017" y="17835"/>
                </a:lnTo>
                <a:lnTo>
                  <a:pt x="11634" y="8289"/>
                </a:lnTo>
                <a:lnTo>
                  <a:pt x="17514" y="5460"/>
                </a:lnTo>
                <a:lnTo>
                  <a:pt x="29837" y="1953"/>
                </a:lnTo>
                <a:lnTo>
                  <a:pt x="42218" y="135"/>
                </a:lnTo>
                <a:lnTo>
                  <a:pt x="54623" y="0"/>
                </a:lnTo>
                <a:lnTo>
                  <a:pt x="67021" y="1540"/>
                </a:lnTo>
                <a:lnTo>
                  <a:pt x="79376" y="4748"/>
                </a:lnTo>
                <a:lnTo>
                  <a:pt x="92491" y="12644"/>
                </a:lnTo>
                <a:lnTo>
                  <a:pt x="98287" y="24209"/>
                </a:lnTo>
                <a:lnTo>
                  <a:pt x="99166" y="32354"/>
                </a:lnTo>
                <a:lnTo>
                  <a:pt x="99224" y="45055"/>
                </a:lnTo>
                <a:lnTo>
                  <a:pt x="99267" y="57755"/>
                </a:lnTo>
                <a:lnTo>
                  <a:pt x="99246" y="70454"/>
                </a:lnTo>
                <a:lnTo>
                  <a:pt x="99114" y="83152"/>
                </a:lnTo>
                <a:lnTo>
                  <a:pt x="97426" y="97009"/>
                </a:lnTo>
                <a:lnTo>
                  <a:pt x="93135" y="108876"/>
                </a:lnTo>
                <a:lnTo>
                  <a:pt x="86628" y="120269"/>
                </a:lnTo>
                <a:lnTo>
                  <a:pt x="81848" y="131861"/>
                </a:lnTo>
                <a:lnTo>
                  <a:pt x="79373" y="144715"/>
                </a:lnTo>
                <a:lnTo>
                  <a:pt x="78725" y="148254"/>
                </a:lnTo>
                <a:lnTo>
                  <a:pt x="76490" y="160749"/>
                </a:lnTo>
                <a:lnTo>
                  <a:pt x="74519" y="173297"/>
                </a:lnTo>
                <a:lnTo>
                  <a:pt x="72549" y="185849"/>
                </a:lnTo>
                <a:lnTo>
                  <a:pt x="72006" y="189099"/>
                </a:lnTo>
                <a:lnTo>
                  <a:pt x="70286" y="199189"/>
                </a:lnTo>
                <a:lnTo>
                  <a:pt x="65514" y="203110"/>
                </a:lnTo>
                <a:lnTo>
                  <a:pt x="55354" y="203228"/>
                </a:lnTo>
                <a:lnTo>
                  <a:pt x="51390" y="203267"/>
                </a:lnTo>
                <a:lnTo>
                  <a:pt x="47426" y="203277"/>
                </a:lnTo>
                <a:lnTo>
                  <a:pt x="43472" y="203223"/>
                </a:lnTo>
                <a:lnTo>
                  <a:pt x="33222" y="203090"/>
                </a:lnTo>
                <a:lnTo>
                  <a:pt x="28899" y="199278"/>
                </a:lnTo>
                <a:lnTo>
                  <a:pt x="27138" y="188855"/>
                </a:lnTo>
                <a:lnTo>
                  <a:pt x="25052" y="176324"/>
                </a:lnTo>
                <a:lnTo>
                  <a:pt x="22987" y="163790"/>
                </a:lnTo>
                <a:lnTo>
                  <a:pt x="20863" y="151268"/>
                </a:lnTo>
                <a:lnTo>
                  <a:pt x="18602" y="138774"/>
                </a:lnTo>
                <a:lnTo>
                  <a:pt x="17523" y="133187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99" name="object 99"/>
          <p:cNvSpPr/>
          <p:nvPr/>
        </p:nvSpPr>
        <p:spPr>
          <a:xfrm>
            <a:off x="5908969" y="1819985"/>
            <a:ext cx="75345" cy="57075"/>
          </a:xfrm>
          <a:custGeom>
            <a:avLst/>
            <a:gdLst/>
            <a:ahLst/>
            <a:cxnLst/>
            <a:rect l="l" t="t" r="r" b="b"/>
            <a:pathLst>
              <a:path w="80368" h="81174">
                <a:moveTo>
                  <a:pt x="80368" y="41112"/>
                </a:moveTo>
                <a:lnTo>
                  <a:pt x="77827" y="55382"/>
                </a:lnTo>
                <a:lnTo>
                  <a:pt x="70935" y="67266"/>
                </a:lnTo>
                <a:lnTo>
                  <a:pt x="60516" y="75948"/>
                </a:lnTo>
                <a:lnTo>
                  <a:pt x="47394" y="80608"/>
                </a:lnTo>
                <a:lnTo>
                  <a:pt x="40038" y="81174"/>
                </a:lnTo>
                <a:lnTo>
                  <a:pt x="26054" y="78526"/>
                </a:lnTo>
                <a:lnTo>
                  <a:pt x="14217" y="71503"/>
                </a:lnTo>
                <a:lnTo>
                  <a:pt x="5438" y="61032"/>
                </a:lnTo>
                <a:lnTo>
                  <a:pt x="628" y="48040"/>
                </a:lnTo>
                <a:lnTo>
                  <a:pt x="0" y="40433"/>
                </a:lnTo>
                <a:lnTo>
                  <a:pt x="2711" y="26531"/>
                </a:lnTo>
                <a:lnTo>
                  <a:pt x="9782" y="14621"/>
                </a:lnTo>
                <a:lnTo>
                  <a:pt x="20225" y="5683"/>
                </a:lnTo>
                <a:lnTo>
                  <a:pt x="33050" y="700"/>
                </a:lnTo>
                <a:lnTo>
                  <a:pt x="40727" y="0"/>
                </a:lnTo>
                <a:lnTo>
                  <a:pt x="54662" y="2672"/>
                </a:lnTo>
                <a:lnTo>
                  <a:pt x="66382" y="9756"/>
                </a:lnTo>
                <a:lnTo>
                  <a:pt x="75029" y="20365"/>
                </a:lnTo>
                <a:lnTo>
                  <a:pt x="79749" y="33612"/>
                </a:lnTo>
                <a:lnTo>
                  <a:pt x="80368" y="41112"/>
                </a:lnTo>
                <a:close/>
              </a:path>
            </a:pathLst>
          </a:custGeom>
          <a:solidFill>
            <a:srgbClr val="000000">
              <a:alpha val="2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0" name="object 100"/>
          <p:cNvSpPr/>
          <p:nvPr/>
        </p:nvSpPr>
        <p:spPr>
          <a:xfrm>
            <a:off x="6174192" y="1933961"/>
            <a:ext cx="103416" cy="158911"/>
          </a:xfrm>
          <a:custGeom>
            <a:avLst/>
            <a:gdLst/>
            <a:ahLst/>
            <a:cxnLst/>
            <a:rect l="l" t="t" r="r" b="b"/>
            <a:pathLst>
              <a:path w="110310" h="226007">
                <a:moveTo>
                  <a:pt x="11705" y="130952"/>
                </a:moveTo>
                <a:lnTo>
                  <a:pt x="6051" y="120957"/>
                </a:lnTo>
                <a:lnTo>
                  <a:pt x="1821" y="108996"/>
                </a:lnTo>
                <a:lnTo>
                  <a:pt x="153" y="96205"/>
                </a:lnTo>
                <a:lnTo>
                  <a:pt x="73" y="91430"/>
                </a:lnTo>
                <a:lnTo>
                  <a:pt x="55" y="78729"/>
                </a:lnTo>
                <a:lnTo>
                  <a:pt x="108" y="66033"/>
                </a:lnTo>
                <a:lnTo>
                  <a:pt x="35" y="60364"/>
                </a:lnTo>
                <a:lnTo>
                  <a:pt x="0" y="47663"/>
                </a:lnTo>
                <a:lnTo>
                  <a:pt x="64" y="34967"/>
                </a:lnTo>
                <a:lnTo>
                  <a:pt x="1538" y="24640"/>
                </a:lnTo>
                <a:lnTo>
                  <a:pt x="7920" y="13441"/>
                </a:lnTo>
                <a:lnTo>
                  <a:pt x="19470" y="6212"/>
                </a:lnTo>
                <a:lnTo>
                  <a:pt x="28100" y="3534"/>
                </a:lnTo>
                <a:lnTo>
                  <a:pt x="40460" y="1008"/>
                </a:lnTo>
                <a:lnTo>
                  <a:pt x="52856" y="0"/>
                </a:lnTo>
                <a:lnTo>
                  <a:pt x="65263" y="503"/>
                </a:lnTo>
                <a:lnTo>
                  <a:pt x="77653" y="2512"/>
                </a:lnTo>
                <a:lnTo>
                  <a:pt x="89998" y="6024"/>
                </a:lnTo>
                <a:lnTo>
                  <a:pt x="100377" y="11838"/>
                </a:lnTo>
                <a:lnTo>
                  <a:pt x="107752" y="22294"/>
                </a:lnTo>
                <a:lnTo>
                  <a:pt x="110192" y="36093"/>
                </a:lnTo>
                <a:lnTo>
                  <a:pt x="110223" y="42984"/>
                </a:lnTo>
                <a:lnTo>
                  <a:pt x="110282" y="55686"/>
                </a:lnTo>
                <a:lnTo>
                  <a:pt x="110310" y="68385"/>
                </a:lnTo>
                <a:lnTo>
                  <a:pt x="110267" y="81083"/>
                </a:lnTo>
                <a:lnTo>
                  <a:pt x="110113" y="93780"/>
                </a:lnTo>
                <a:lnTo>
                  <a:pt x="109877" y="98305"/>
                </a:lnTo>
                <a:lnTo>
                  <a:pt x="107483" y="110774"/>
                </a:lnTo>
                <a:lnTo>
                  <a:pt x="102806" y="122535"/>
                </a:lnTo>
                <a:lnTo>
                  <a:pt x="96175" y="133910"/>
                </a:lnTo>
                <a:lnTo>
                  <a:pt x="93179" y="139671"/>
                </a:lnTo>
                <a:lnTo>
                  <a:pt x="89774" y="152017"/>
                </a:lnTo>
                <a:lnTo>
                  <a:pt x="87479" y="164871"/>
                </a:lnTo>
                <a:lnTo>
                  <a:pt x="86040" y="172622"/>
                </a:lnTo>
                <a:lnTo>
                  <a:pt x="83975" y="185150"/>
                </a:lnTo>
                <a:lnTo>
                  <a:pt x="82036" y="197707"/>
                </a:lnTo>
                <a:lnTo>
                  <a:pt x="80014" y="210251"/>
                </a:lnTo>
                <a:lnTo>
                  <a:pt x="78106" y="221463"/>
                </a:lnTo>
                <a:lnTo>
                  <a:pt x="72804" y="225819"/>
                </a:lnTo>
                <a:lnTo>
                  <a:pt x="61512" y="225952"/>
                </a:lnTo>
                <a:lnTo>
                  <a:pt x="57110" y="225997"/>
                </a:lnTo>
                <a:lnTo>
                  <a:pt x="52707" y="226007"/>
                </a:lnTo>
                <a:lnTo>
                  <a:pt x="48312" y="225947"/>
                </a:lnTo>
                <a:lnTo>
                  <a:pt x="36925" y="225799"/>
                </a:lnTo>
                <a:lnTo>
                  <a:pt x="32119" y="221562"/>
                </a:lnTo>
                <a:lnTo>
                  <a:pt x="30162" y="209983"/>
                </a:lnTo>
                <a:lnTo>
                  <a:pt x="28193" y="198174"/>
                </a:lnTo>
                <a:lnTo>
                  <a:pt x="26131" y="185639"/>
                </a:lnTo>
                <a:lnTo>
                  <a:pt x="24034" y="173111"/>
                </a:lnTo>
                <a:lnTo>
                  <a:pt x="21839" y="160603"/>
                </a:lnTo>
                <a:lnTo>
                  <a:pt x="19481" y="148128"/>
                </a:lnTo>
                <a:lnTo>
                  <a:pt x="18280" y="142100"/>
                </a:lnTo>
                <a:lnTo>
                  <a:pt x="15153" y="136132"/>
                </a:lnTo>
                <a:lnTo>
                  <a:pt x="11705" y="1309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1" name="object 101"/>
          <p:cNvSpPr/>
          <p:nvPr/>
        </p:nvSpPr>
        <p:spPr>
          <a:xfrm>
            <a:off x="6182737" y="1863421"/>
            <a:ext cx="83713" cy="63420"/>
          </a:xfrm>
          <a:custGeom>
            <a:avLst/>
            <a:gdLst/>
            <a:ahLst/>
            <a:cxnLst/>
            <a:rect l="l" t="t" r="r" b="b"/>
            <a:pathLst>
              <a:path w="89294" h="90197">
                <a:moveTo>
                  <a:pt x="45251" y="0"/>
                </a:moveTo>
                <a:lnTo>
                  <a:pt x="59447" y="2494"/>
                </a:lnTo>
                <a:lnTo>
                  <a:pt x="71531" y="9026"/>
                </a:lnTo>
                <a:lnTo>
                  <a:pt x="80996" y="18881"/>
                </a:lnTo>
                <a:lnTo>
                  <a:pt x="87148" y="31339"/>
                </a:lnTo>
                <a:lnTo>
                  <a:pt x="89294" y="45681"/>
                </a:lnTo>
                <a:lnTo>
                  <a:pt x="86976" y="60090"/>
                </a:lnTo>
                <a:lnTo>
                  <a:pt x="80670" y="72386"/>
                </a:lnTo>
                <a:lnTo>
                  <a:pt x="71042" y="81944"/>
                </a:lnTo>
                <a:lnTo>
                  <a:pt x="58759" y="88102"/>
                </a:lnTo>
                <a:lnTo>
                  <a:pt x="44489" y="90197"/>
                </a:lnTo>
                <a:lnTo>
                  <a:pt x="43974" y="90189"/>
                </a:lnTo>
                <a:lnTo>
                  <a:pt x="29951" y="87624"/>
                </a:lnTo>
                <a:lnTo>
                  <a:pt x="17804" y="81065"/>
                </a:lnTo>
                <a:lnTo>
                  <a:pt x="8271" y="71262"/>
                </a:lnTo>
                <a:lnTo>
                  <a:pt x="2090" y="58966"/>
                </a:lnTo>
                <a:lnTo>
                  <a:pt x="0" y="44927"/>
                </a:lnTo>
                <a:lnTo>
                  <a:pt x="17" y="44156"/>
                </a:lnTo>
                <a:lnTo>
                  <a:pt x="2725" y="30244"/>
                </a:lnTo>
                <a:lnTo>
                  <a:pt x="9404" y="18077"/>
                </a:lnTo>
                <a:lnTo>
                  <a:pt x="19252" y="8450"/>
                </a:lnTo>
                <a:lnTo>
                  <a:pt x="31468" y="2159"/>
                </a:lnTo>
                <a:lnTo>
                  <a:pt x="452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2" name="object 102"/>
          <p:cNvSpPr/>
          <p:nvPr/>
        </p:nvSpPr>
        <p:spPr>
          <a:xfrm>
            <a:off x="6174203" y="1933954"/>
            <a:ext cx="103395" cy="158917"/>
          </a:xfrm>
          <a:custGeom>
            <a:avLst/>
            <a:gdLst/>
            <a:ahLst/>
            <a:cxnLst/>
            <a:rect l="l" t="t" r="r" b="b"/>
            <a:pathLst>
              <a:path w="110288" h="226015">
                <a:moveTo>
                  <a:pt x="19458" y="6220"/>
                </a:moveTo>
                <a:lnTo>
                  <a:pt x="31775" y="2628"/>
                </a:lnTo>
                <a:lnTo>
                  <a:pt x="44149" y="556"/>
                </a:lnTo>
                <a:lnTo>
                  <a:pt x="56551" y="0"/>
                </a:lnTo>
                <a:lnTo>
                  <a:pt x="68956" y="953"/>
                </a:lnTo>
                <a:lnTo>
                  <a:pt x="81335" y="3412"/>
                </a:lnTo>
                <a:lnTo>
                  <a:pt x="89985" y="6032"/>
                </a:lnTo>
                <a:lnTo>
                  <a:pt x="101778" y="13159"/>
                </a:lnTo>
                <a:lnTo>
                  <a:pt x="108405" y="24147"/>
                </a:lnTo>
                <a:lnTo>
                  <a:pt x="110179" y="36101"/>
                </a:lnTo>
                <a:lnTo>
                  <a:pt x="110239" y="48803"/>
                </a:lnTo>
                <a:lnTo>
                  <a:pt x="110288" y="61503"/>
                </a:lnTo>
                <a:lnTo>
                  <a:pt x="110288" y="74202"/>
                </a:lnTo>
                <a:lnTo>
                  <a:pt x="110200" y="86900"/>
                </a:lnTo>
                <a:lnTo>
                  <a:pt x="110101" y="93788"/>
                </a:lnTo>
                <a:lnTo>
                  <a:pt x="108572" y="106575"/>
                </a:lnTo>
                <a:lnTo>
                  <a:pt x="104645" y="118545"/>
                </a:lnTo>
                <a:lnTo>
                  <a:pt x="98651" y="130017"/>
                </a:lnTo>
                <a:lnTo>
                  <a:pt x="96163" y="133918"/>
                </a:lnTo>
                <a:lnTo>
                  <a:pt x="91301" y="145279"/>
                </a:lnTo>
                <a:lnTo>
                  <a:pt x="88680" y="158081"/>
                </a:lnTo>
                <a:lnTo>
                  <a:pt x="87467" y="164879"/>
                </a:lnTo>
                <a:lnTo>
                  <a:pt x="85217" y="177370"/>
                </a:lnTo>
                <a:lnTo>
                  <a:pt x="83225" y="189914"/>
                </a:lnTo>
                <a:lnTo>
                  <a:pt x="81279" y="202471"/>
                </a:lnTo>
                <a:lnTo>
                  <a:pt x="80001" y="210259"/>
                </a:lnTo>
                <a:lnTo>
                  <a:pt x="78093" y="221471"/>
                </a:lnTo>
                <a:lnTo>
                  <a:pt x="72791" y="225827"/>
                </a:lnTo>
                <a:lnTo>
                  <a:pt x="61499" y="225960"/>
                </a:lnTo>
                <a:lnTo>
                  <a:pt x="57098" y="226005"/>
                </a:lnTo>
                <a:lnTo>
                  <a:pt x="52695" y="226015"/>
                </a:lnTo>
                <a:lnTo>
                  <a:pt x="48299" y="225955"/>
                </a:lnTo>
                <a:lnTo>
                  <a:pt x="36912" y="225806"/>
                </a:lnTo>
                <a:lnTo>
                  <a:pt x="32108" y="221570"/>
                </a:lnTo>
                <a:lnTo>
                  <a:pt x="30150" y="209991"/>
                </a:lnTo>
                <a:lnTo>
                  <a:pt x="28062" y="197463"/>
                </a:lnTo>
                <a:lnTo>
                  <a:pt x="25999" y="184928"/>
                </a:lnTo>
                <a:lnTo>
                  <a:pt x="23898" y="172401"/>
                </a:lnTo>
                <a:lnTo>
                  <a:pt x="21696" y="159894"/>
                </a:lnTo>
                <a:lnTo>
                  <a:pt x="19469" y="148135"/>
                </a:lnTo>
                <a:lnTo>
                  <a:pt x="18268" y="142108"/>
                </a:lnTo>
                <a:lnTo>
                  <a:pt x="15140" y="136140"/>
                </a:lnTo>
                <a:lnTo>
                  <a:pt x="11693" y="130960"/>
                </a:lnTo>
                <a:lnTo>
                  <a:pt x="5422" y="119606"/>
                </a:lnTo>
                <a:lnTo>
                  <a:pt x="1476" y="107556"/>
                </a:lnTo>
                <a:lnTo>
                  <a:pt x="140" y="96213"/>
                </a:lnTo>
                <a:lnTo>
                  <a:pt x="27" y="83512"/>
                </a:lnTo>
                <a:lnTo>
                  <a:pt x="84" y="70813"/>
                </a:lnTo>
                <a:lnTo>
                  <a:pt x="95" y="66041"/>
                </a:lnTo>
                <a:lnTo>
                  <a:pt x="0" y="53338"/>
                </a:lnTo>
                <a:lnTo>
                  <a:pt x="1" y="40639"/>
                </a:lnTo>
                <a:lnTo>
                  <a:pt x="52" y="34975"/>
                </a:lnTo>
                <a:lnTo>
                  <a:pt x="2740" y="21288"/>
                </a:lnTo>
                <a:lnTo>
                  <a:pt x="10496" y="11091"/>
                </a:lnTo>
                <a:lnTo>
                  <a:pt x="19458" y="6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3" name="object 103"/>
          <p:cNvSpPr/>
          <p:nvPr/>
        </p:nvSpPr>
        <p:spPr>
          <a:xfrm>
            <a:off x="6182732" y="1863420"/>
            <a:ext cx="83719" cy="63422"/>
          </a:xfrm>
          <a:custGeom>
            <a:avLst/>
            <a:gdLst/>
            <a:ahLst/>
            <a:cxnLst/>
            <a:rect l="l" t="t" r="r" b="b"/>
            <a:pathLst>
              <a:path w="89300" h="90200">
                <a:moveTo>
                  <a:pt x="89299" y="45683"/>
                </a:moveTo>
                <a:lnTo>
                  <a:pt x="86993" y="60058"/>
                </a:lnTo>
                <a:lnTo>
                  <a:pt x="80696" y="72360"/>
                </a:lnTo>
                <a:lnTo>
                  <a:pt x="71076" y="81926"/>
                </a:lnTo>
                <a:lnTo>
                  <a:pt x="58798" y="88094"/>
                </a:lnTo>
                <a:lnTo>
                  <a:pt x="44531" y="90200"/>
                </a:lnTo>
                <a:lnTo>
                  <a:pt x="30418" y="87788"/>
                </a:lnTo>
                <a:lnTo>
                  <a:pt x="18193" y="81355"/>
                </a:lnTo>
                <a:lnTo>
                  <a:pt x="8556" y="71652"/>
                </a:lnTo>
                <a:lnTo>
                  <a:pt x="2246" y="59429"/>
                </a:lnTo>
                <a:lnTo>
                  <a:pt x="0" y="45439"/>
                </a:lnTo>
                <a:lnTo>
                  <a:pt x="4" y="44929"/>
                </a:lnTo>
                <a:lnTo>
                  <a:pt x="2478" y="30948"/>
                </a:lnTo>
                <a:lnTo>
                  <a:pt x="8967" y="18668"/>
                </a:lnTo>
                <a:lnTo>
                  <a:pt x="18667" y="8887"/>
                </a:lnTo>
                <a:lnTo>
                  <a:pt x="30778" y="2398"/>
                </a:lnTo>
                <a:lnTo>
                  <a:pt x="44497" y="0"/>
                </a:lnTo>
                <a:lnTo>
                  <a:pt x="45255" y="2"/>
                </a:lnTo>
                <a:lnTo>
                  <a:pt x="59286" y="2438"/>
                </a:lnTo>
                <a:lnTo>
                  <a:pt x="71399" y="8924"/>
                </a:lnTo>
                <a:lnTo>
                  <a:pt x="80901" y="18741"/>
                </a:lnTo>
                <a:lnTo>
                  <a:pt x="87099" y="31170"/>
                </a:lnTo>
                <a:lnTo>
                  <a:pt x="89300" y="45493"/>
                </a:lnTo>
                <a:lnTo>
                  <a:pt x="89299" y="456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4" name="object 104"/>
          <p:cNvSpPr/>
          <p:nvPr/>
        </p:nvSpPr>
        <p:spPr>
          <a:xfrm>
            <a:off x="5973767" y="1933961"/>
            <a:ext cx="103418" cy="158911"/>
          </a:xfrm>
          <a:custGeom>
            <a:avLst/>
            <a:gdLst/>
            <a:ahLst/>
            <a:cxnLst/>
            <a:rect l="l" t="t" r="r" b="b"/>
            <a:pathLst>
              <a:path w="110313" h="226007">
                <a:moveTo>
                  <a:pt x="11704" y="130952"/>
                </a:moveTo>
                <a:lnTo>
                  <a:pt x="6052" y="120958"/>
                </a:lnTo>
                <a:lnTo>
                  <a:pt x="1823" y="108996"/>
                </a:lnTo>
                <a:lnTo>
                  <a:pt x="156" y="96205"/>
                </a:lnTo>
                <a:lnTo>
                  <a:pt x="77" y="91430"/>
                </a:lnTo>
                <a:lnTo>
                  <a:pt x="56" y="78729"/>
                </a:lnTo>
                <a:lnTo>
                  <a:pt x="107" y="66033"/>
                </a:lnTo>
                <a:lnTo>
                  <a:pt x="33" y="60364"/>
                </a:lnTo>
                <a:lnTo>
                  <a:pt x="0" y="47663"/>
                </a:lnTo>
                <a:lnTo>
                  <a:pt x="67" y="34967"/>
                </a:lnTo>
                <a:lnTo>
                  <a:pt x="1540" y="24639"/>
                </a:lnTo>
                <a:lnTo>
                  <a:pt x="7923" y="13441"/>
                </a:lnTo>
                <a:lnTo>
                  <a:pt x="19475" y="6212"/>
                </a:lnTo>
                <a:lnTo>
                  <a:pt x="28107" y="3533"/>
                </a:lnTo>
                <a:lnTo>
                  <a:pt x="40466" y="1008"/>
                </a:lnTo>
                <a:lnTo>
                  <a:pt x="52862" y="0"/>
                </a:lnTo>
                <a:lnTo>
                  <a:pt x="65269" y="503"/>
                </a:lnTo>
                <a:lnTo>
                  <a:pt x="77659" y="2513"/>
                </a:lnTo>
                <a:lnTo>
                  <a:pt x="90006" y="6024"/>
                </a:lnTo>
                <a:lnTo>
                  <a:pt x="100380" y="11837"/>
                </a:lnTo>
                <a:lnTo>
                  <a:pt x="107753" y="22293"/>
                </a:lnTo>
                <a:lnTo>
                  <a:pt x="110195" y="36093"/>
                </a:lnTo>
                <a:lnTo>
                  <a:pt x="110228" y="42984"/>
                </a:lnTo>
                <a:lnTo>
                  <a:pt x="110287" y="55685"/>
                </a:lnTo>
                <a:lnTo>
                  <a:pt x="110313" y="68385"/>
                </a:lnTo>
                <a:lnTo>
                  <a:pt x="110269" y="81083"/>
                </a:lnTo>
                <a:lnTo>
                  <a:pt x="110117" y="93780"/>
                </a:lnTo>
                <a:lnTo>
                  <a:pt x="109879" y="98305"/>
                </a:lnTo>
                <a:lnTo>
                  <a:pt x="107485" y="110774"/>
                </a:lnTo>
                <a:lnTo>
                  <a:pt x="102809" y="122535"/>
                </a:lnTo>
                <a:lnTo>
                  <a:pt x="96178" y="133911"/>
                </a:lnTo>
                <a:lnTo>
                  <a:pt x="93184" y="139672"/>
                </a:lnTo>
                <a:lnTo>
                  <a:pt x="89778" y="152017"/>
                </a:lnTo>
                <a:lnTo>
                  <a:pt x="87477" y="164872"/>
                </a:lnTo>
                <a:lnTo>
                  <a:pt x="86039" y="172621"/>
                </a:lnTo>
                <a:lnTo>
                  <a:pt x="83976" y="185150"/>
                </a:lnTo>
                <a:lnTo>
                  <a:pt x="82039" y="197707"/>
                </a:lnTo>
                <a:lnTo>
                  <a:pt x="80017" y="210251"/>
                </a:lnTo>
                <a:lnTo>
                  <a:pt x="78109" y="221463"/>
                </a:lnTo>
                <a:lnTo>
                  <a:pt x="72807" y="225819"/>
                </a:lnTo>
                <a:lnTo>
                  <a:pt x="61515" y="225952"/>
                </a:lnTo>
                <a:lnTo>
                  <a:pt x="57113" y="225997"/>
                </a:lnTo>
                <a:lnTo>
                  <a:pt x="52712" y="226007"/>
                </a:lnTo>
                <a:lnTo>
                  <a:pt x="48315" y="225947"/>
                </a:lnTo>
                <a:lnTo>
                  <a:pt x="36929" y="225799"/>
                </a:lnTo>
                <a:lnTo>
                  <a:pt x="32125" y="221562"/>
                </a:lnTo>
                <a:lnTo>
                  <a:pt x="30167" y="209983"/>
                </a:lnTo>
                <a:lnTo>
                  <a:pt x="28195" y="198173"/>
                </a:lnTo>
                <a:lnTo>
                  <a:pt x="26132" y="185638"/>
                </a:lnTo>
                <a:lnTo>
                  <a:pt x="24035" y="173111"/>
                </a:lnTo>
                <a:lnTo>
                  <a:pt x="21839" y="160603"/>
                </a:lnTo>
                <a:lnTo>
                  <a:pt x="19480" y="148128"/>
                </a:lnTo>
                <a:lnTo>
                  <a:pt x="18284" y="142100"/>
                </a:lnTo>
                <a:lnTo>
                  <a:pt x="15157" y="136132"/>
                </a:lnTo>
                <a:lnTo>
                  <a:pt x="11704" y="13095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5" name="object 105"/>
          <p:cNvSpPr/>
          <p:nvPr/>
        </p:nvSpPr>
        <p:spPr>
          <a:xfrm>
            <a:off x="5982316" y="1863421"/>
            <a:ext cx="83708" cy="63420"/>
          </a:xfrm>
          <a:custGeom>
            <a:avLst/>
            <a:gdLst/>
            <a:ahLst/>
            <a:cxnLst/>
            <a:rect l="l" t="t" r="r" b="b"/>
            <a:pathLst>
              <a:path w="89289" h="90197">
                <a:moveTo>
                  <a:pt x="45252" y="0"/>
                </a:moveTo>
                <a:lnTo>
                  <a:pt x="59452" y="2495"/>
                </a:lnTo>
                <a:lnTo>
                  <a:pt x="71534" y="9028"/>
                </a:lnTo>
                <a:lnTo>
                  <a:pt x="80997" y="18882"/>
                </a:lnTo>
                <a:lnTo>
                  <a:pt x="87146" y="31340"/>
                </a:lnTo>
                <a:lnTo>
                  <a:pt x="89289" y="45681"/>
                </a:lnTo>
                <a:lnTo>
                  <a:pt x="86974" y="60089"/>
                </a:lnTo>
                <a:lnTo>
                  <a:pt x="80669" y="72385"/>
                </a:lnTo>
                <a:lnTo>
                  <a:pt x="71041" y="81944"/>
                </a:lnTo>
                <a:lnTo>
                  <a:pt x="58757" y="88102"/>
                </a:lnTo>
                <a:lnTo>
                  <a:pt x="44485" y="90197"/>
                </a:lnTo>
                <a:lnTo>
                  <a:pt x="43975" y="90189"/>
                </a:lnTo>
                <a:lnTo>
                  <a:pt x="29951" y="87626"/>
                </a:lnTo>
                <a:lnTo>
                  <a:pt x="17804" y="81067"/>
                </a:lnTo>
                <a:lnTo>
                  <a:pt x="8271" y="71263"/>
                </a:lnTo>
                <a:lnTo>
                  <a:pt x="2091" y="58967"/>
                </a:lnTo>
                <a:lnTo>
                  <a:pt x="0" y="44927"/>
                </a:lnTo>
                <a:lnTo>
                  <a:pt x="17" y="44155"/>
                </a:lnTo>
                <a:lnTo>
                  <a:pt x="2723" y="30243"/>
                </a:lnTo>
                <a:lnTo>
                  <a:pt x="9402" y="18076"/>
                </a:lnTo>
                <a:lnTo>
                  <a:pt x="19252" y="8450"/>
                </a:lnTo>
                <a:lnTo>
                  <a:pt x="31469" y="2159"/>
                </a:lnTo>
                <a:lnTo>
                  <a:pt x="452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6" name="object 106"/>
          <p:cNvSpPr/>
          <p:nvPr/>
        </p:nvSpPr>
        <p:spPr>
          <a:xfrm>
            <a:off x="5973778" y="1933954"/>
            <a:ext cx="103400" cy="158917"/>
          </a:xfrm>
          <a:custGeom>
            <a:avLst/>
            <a:gdLst/>
            <a:ahLst/>
            <a:cxnLst/>
            <a:rect l="l" t="t" r="r" b="b"/>
            <a:pathLst>
              <a:path w="110293" h="226015">
                <a:moveTo>
                  <a:pt x="19463" y="6220"/>
                </a:moveTo>
                <a:lnTo>
                  <a:pt x="31780" y="2628"/>
                </a:lnTo>
                <a:lnTo>
                  <a:pt x="44152" y="556"/>
                </a:lnTo>
                <a:lnTo>
                  <a:pt x="56555" y="0"/>
                </a:lnTo>
                <a:lnTo>
                  <a:pt x="68959" y="953"/>
                </a:lnTo>
                <a:lnTo>
                  <a:pt x="81339" y="3412"/>
                </a:lnTo>
                <a:lnTo>
                  <a:pt x="89995" y="6032"/>
                </a:lnTo>
                <a:lnTo>
                  <a:pt x="101783" y="13159"/>
                </a:lnTo>
                <a:lnTo>
                  <a:pt x="108408" y="24149"/>
                </a:lnTo>
                <a:lnTo>
                  <a:pt x="110184" y="36101"/>
                </a:lnTo>
                <a:lnTo>
                  <a:pt x="110245" y="48803"/>
                </a:lnTo>
                <a:lnTo>
                  <a:pt x="110293" y="61503"/>
                </a:lnTo>
                <a:lnTo>
                  <a:pt x="110292" y="74202"/>
                </a:lnTo>
                <a:lnTo>
                  <a:pt x="110203" y="86900"/>
                </a:lnTo>
                <a:lnTo>
                  <a:pt x="110105" y="93788"/>
                </a:lnTo>
                <a:lnTo>
                  <a:pt x="108574" y="106575"/>
                </a:lnTo>
                <a:lnTo>
                  <a:pt x="104648" y="118545"/>
                </a:lnTo>
                <a:lnTo>
                  <a:pt x="98655" y="130017"/>
                </a:lnTo>
                <a:lnTo>
                  <a:pt x="96167" y="133918"/>
                </a:lnTo>
                <a:lnTo>
                  <a:pt x="91307" y="145279"/>
                </a:lnTo>
                <a:lnTo>
                  <a:pt x="88682" y="158080"/>
                </a:lnTo>
                <a:lnTo>
                  <a:pt x="87466" y="164879"/>
                </a:lnTo>
                <a:lnTo>
                  <a:pt x="85217" y="177370"/>
                </a:lnTo>
                <a:lnTo>
                  <a:pt x="83226" y="189915"/>
                </a:lnTo>
                <a:lnTo>
                  <a:pt x="81283" y="202471"/>
                </a:lnTo>
                <a:lnTo>
                  <a:pt x="80006" y="210259"/>
                </a:lnTo>
                <a:lnTo>
                  <a:pt x="78098" y="221471"/>
                </a:lnTo>
                <a:lnTo>
                  <a:pt x="72796" y="225827"/>
                </a:lnTo>
                <a:lnTo>
                  <a:pt x="61504" y="225960"/>
                </a:lnTo>
                <a:lnTo>
                  <a:pt x="57102" y="226005"/>
                </a:lnTo>
                <a:lnTo>
                  <a:pt x="52700" y="226015"/>
                </a:lnTo>
                <a:lnTo>
                  <a:pt x="48304" y="225955"/>
                </a:lnTo>
                <a:lnTo>
                  <a:pt x="36918" y="225806"/>
                </a:lnTo>
                <a:lnTo>
                  <a:pt x="32113" y="221570"/>
                </a:lnTo>
                <a:lnTo>
                  <a:pt x="30156" y="209991"/>
                </a:lnTo>
                <a:lnTo>
                  <a:pt x="28065" y="197463"/>
                </a:lnTo>
                <a:lnTo>
                  <a:pt x="26002" y="184929"/>
                </a:lnTo>
                <a:lnTo>
                  <a:pt x="23901" y="172402"/>
                </a:lnTo>
                <a:lnTo>
                  <a:pt x="21697" y="159895"/>
                </a:lnTo>
                <a:lnTo>
                  <a:pt x="19468" y="148135"/>
                </a:lnTo>
                <a:lnTo>
                  <a:pt x="18274" y="142108"/>
                </a:lnTo>
                <a:lnTo>
                  <a:pt x="15145" y="136140"/>
                </a:lnTo>
                <a:lnTo>
                  <a:pt x="11692" y="130960"/>
                </a:lnTo>
                <a:lnTo>
                  <a:pt x="5423" y="119606"/>
                </a:lnTo>
                <a:lnTo>
                  <a:pt x="1479" y="107555"/>
                </a:lnTo>
                <a:lnTo>
                  <a:pt x="145" y="96213"/>
                </a:lnTo>
                <a:lnTo>
                  <a:pt x="30" y="83512"/>
                </a:lnTo>
                <a:lnTo>
                  <a:pt x="85" y="70813"/>
                </a:lnTo>
                <a:lnTo>
                  <a:pt x="96" y="66041"/>
                </a:lnTo>
                <a:lnTo>
                  <a:pt x="0" y="53338"/>
                </a:lnTo>
                <a:lnTo>
                  <a:pt x="4" y="40640"/>
                </a:lnTo>
                <a:lnTo>
                  <a:pt x="56" y="34975"/>
                </a:lnTo>
                <a:lnTo>
                  <a:pt x="2742" y="21289"/>
                </a:lnTo>
                <a:lnTo>
                  <a:pt x="10500" y="11091"/>
                </a:lnTo>
                <a:lnTo>
                  <a:pt x="19463" y="622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7" name="object 107"/>
          <p:cNvSpPr/>
          <p:nvPr/>
        </p:nvSpPr>
        <p:spPr>
          <a:xfrm>
            <a:off x="5982310" y="1863420"/>
            <a:ext cx="83714" cy="63422"/>
          </a:xfrm>
          <a:custGeom>
            <a:avLst/>
            <a:gdLst/>
            <a:ahLst/>
            <a:cxnLst/>
            <a:rect l="l" t="t" r="r" b="b"/>
            <a:pathLst>
              <a:path w="89295" h="90200">
                <a:moveTo>
                  <a:pt x="89294" y="45683"/>
                </a:moveTo>
                <a:lnTo>
                  <a:pt x="86990" y="60058"/>
                </a:lnTo>
                <a:lnTo>
                  <a:pt x="80695" y="72360"/>
                </a:lnTo>
                <a:lnTo>
                  <a:pt x="71074" y="81926"/>
                </a:lnTo>
                <a:lnTo>
                  <a:pt x="58796" y="88094"/>
                </a:lnTo>
                <a:lnTo>
                  <a:pt x="44527" y="90200"/>
                </a:lnTo>
                <a:lnTo>
                  <a:pt x="30413" y="87787"/>
                </a:lnTo>
                <a:lnTo>
                  <a:pt x="18189" y="81354"/>
                </a:lnTo>
                <a:lnTo>
                  <a:pt x="8554" y="71650"/>
                </a:lnTo>
                <a:lnTo>
                  <a:pt x="2245" y="59427"/>
                </a:lnTo>
                <a:lnTo>
                  <a:pt x="0" y="45436"/>
                </a:lnTo>
                <a:lnTo>
                  <a:pt x="4" y="44929"/>
                </a:lnTo>
                <a:lnTo>
                  <a:pt x="2477" y="30948"/>
                </a:lnTo>
                <a:lnTo>
                  <a:pt x="8965" y="18668"/>
                </a:lnTo>
                <a:lnTo>
                  <a:pt x="18666" y="8887"/>
                </a:lnTo>
                <a:lnTo>
                  <a:pt x="30777" y="2399"/>
                </a:lnTo>
                <a:lnTo>
                  <a:pt x="44497" y="0"/>
                </a:lnTo>
                <a:lnTo>
                  <a:pt x="45256" y="2"/>
                </a:lnTo>
                <a:lnTo>
                  <a:pt x="59286" y="2438"/>
                </a:lnTo>
                <a:lnTo>
                  <a:pt x="71398" y="8923"/>
                </a:lnTo>
                <a:lnTo>
                  <a:pt x="80899" y="18740"/>
                </a:lnTo>
                <a:lnTo>
                  <a:pt x="87096" y="31168"/>
                </a:lnTo>
                <a:lnTo>
                  <a:pt x="89295" y="45490"/>
                </a:lnTo>
                <a:lnTo>
                  <a:pt x="89294" y="4568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8" name="object 108"/>
          <p:cNvSpPr/>
          <p:nvPr/>
        </p:nvSpPr>
        <p:spPr>
          <a:xfrm>
            <a:off x="6174192" y="1933961"/>
            <a:ext cx="103416" cy="158911"/>
          </a:xfrm>
          <a:custGeom>
            <a:avLst/>
            <a:gdLst/>
            <a:ahLst/>
            <a:cxnLst/>
            <a:rect l="l" t="t" r="r" b="b"/>
            <a:pathLst>
              <a:path w="110310" h="226007">
                <a:moveTo>
                  <a:pt x="11705" y="130952"/>
                </a:moveTo>
                <a:lnTo>
                  <a:pt x="6051" y="120957"/>
                </a:lnTo>
                <a:lnTo>
                  <a:pt x="1821" y="108996"/>
                </a:lnTo>
                <a:lnTo>
                  <a:pt x="153" y="96205"/>
                </a:lnTo>
                <a:lnTo>
                  <a:pt x="73" y="91430"/>
                </a:lnTo>
                <a:lnTo>
                  <a:pt x="55" y="78729"/>
                </a:lnTo>
                <a:lnTo>
                  <a:pt x="108" y="66033"/>
                </a:lnTo>
                <a:lnTo>
                  <a:pt x="35" y="60364"/>
                </a:lnTo>
                <a:lnTo>
                  <a:pt x="0" y="47663"/>
                </a:lnTo>
                <a:lnTo>
                  <a:pt x="64" y="34967"/>
                </a:lnTo>
                <a:lnTo>
                  <a:pt x="1538" y="24640"/>
                </a:lnTo>
                <a:lnTo>
                  <a:pt x="7920" y="13441"/>
                </a:lnTo>
                <a:lnTo>
                  <a:pt x="19470" y="6212"/>
                </a:lnTo>
                <a:lnTo>
                  <a:pt x="28100" y="3534"/>
                </a:lnTo>
                <a:lnTo>
                  <a:pt x="40460" y="1008"/>
                </a:lnTo>
                <a:lnTo>
                  <a:pt x="52856" y="0"/>
                </a:lnTo>
                <a:lnTo>
                  <a:pt x="65263" y="503"/>
                </a:lnTo>
                <a:lnTo>
                  <a:pt x="77653" y="2512"/>
                </a:lnTo>
                <a:lnTo>
                  <a:pt x="89998" y="6024"/>
                </a:lnTo>
                <a:lnTo>
                  <a:pt x="100377" y="11838"/>
                </a:lnTo>
                <a:lnTo>
                  <a:pt x="107752" y="22294"/>
                </a:lnTo>
                <a:lnTo>
                  <a:pt x="110192" y="36093"/>
                </a:lnTo>
                <a:lnTo>
                  <a:pt x="110223" y="42984"/>
                </a:lnTo>
                <a:lnTo>
                  <a:pt x="110282" y="55686"/>
                </a:lnTo>
                <a:lnTo>
                  <a:pt x="110310" y="68385"/>
                </a:lnTo>
                <a:lnTo>
                  <a:pt x="110267" y="81083"/>
                </a:lnTo>
                <a:lnTo>
                  <a:pt x="110113" y="93780"/>
                </a:lnTo>
                <a:lnTo>
                  <a:pt x="109877" y="98305"/>
                </a:lnTo>
                <a:lnTo>
                  <a:pt x="107483" y="110774"/>
                </a:lnTo>
                <a:lnTo>
                  <a:pt x="102806" y="122535"/>
                </a:lnTo>
                <a:lnTo>
                  <a:pt x="96175" y="133910"/>
                </a:lnTo>
                <a:lnTo>
                  <a:pt x="93179" y="139671"/>
                </a:lnTo>
                <a:lnTo>
                  <a:pt x="89774" y="152017"/>
                </a:lnTo>
                <a:lnTo>
                  <a:pt x="87479" y="164871"/>
                </a:lnTo>
                <a:lnTo>
                  <a:pt x="86040" y="172622"/>
                </a:lnTo>
                <a:lnTo>
                  <a:pt x="83975" y="185150"/>
                </a:lnTo>
                <a:lnTo>
                  <a:pt x="82036" y="197707"/>
                </a:lnTo>
                <a:lnTo>
                  <a:pt x="80014" y="210251"/>
                </a:lnTo>
                <a:lnTo>
                  <a:pt x="78106" y="221463"/>
                </a:lnTo>
                <a:lnTo>
                  <a:pt x="72804" y="225819"/>
                </a:lnTo>
                <a:lnTo>
                  <a:pt x="61512" y="225952"/>
                </a:lnTo>
                <a:lnTo>
                  <a:pt x="57110" y="225997"/>
                </a:lnTo>
                <a:lnTo>
                  <a:pt x="52707" y="226007"/>
                </a:lnTo>
                <a:lnTo>
                  <a:pt x="48312" y="225947"/>
                </a:lnTo>
                <a:lnTo>
                  <a:pt x="36925" y="225799"/>
                </a:lnTo>
                <a:lnTo>
                  <a:pt x="32119" y="221562"/>
                </a:lnTo>
                <a:lnTo>
                  <a:pt x="30162" y="209983"/>
                </a:lnTo>
                <a:lnTo>
                  <a:pt x="28193" y="198174"/>
                </a:lnTo>
                <a:lnTo>
                  <a:pt x="26131" y="185639"/>
                </a:lnTo>
                <a:lnTo>
                  <a:pt x="24034" y="173111"/>
                </a:lnTo>
                <a:lnTo>
                  <a:pt x="21839" y="160603"/>
                </a:lnTo>
                <a:lnTo>
                  <a:pt x="19481" y="148128"/>
                </a:lnTo>
                <a:lnTo>
                  <a:pt x="18280" y="142100"/>
                </a:lnTo>
                <a:lnTo>
                  <a:pt x="15153" y="136132"/>
                </a:lnTo>
                <a:lnTo>
                  <a:pt x="11705" y="130952"/>
                </a:lnTo>
                <a:close/>
              </a:path>
            </a:pathLst>
          </a:custGeom>
          <a:solidFill>
            <a:srgbClr val="000000">
              <a:alpha val="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09" name="object 109"/>
          <p:cNvSpPr/>
          <p:nvPr/>
        </p:nvSpPr>
        <p:spPr>
          <a:xfrm>
            <a:off x="6182737" y="1863421"/>
            <a:ext cx="83713" cy="63420"/>
          </a:xfrm>
          <a:custGeom>
            <a:avLst/>
            <a:gdLst/>
            <a:ahLst/>
            <a:cxnLst/>
            <a:rect l="l" t="t" r="r" b="b"/>
            <a:pathLst>
              <a:path w="89294" h="90197">
                <a:moveTo>
                  <a:pt x="45251" y="0"/>
                </a:moveTo>
                <a:lnTo>
                  <a:pt x="59447" y="2494"/>
                </a:lnTo>
                <a:lnTo>
                  <a:pt x="71531" y="9026"/>
                </a:lnTo>
                <a:lnTo>
                  <a:pt x="80996" y="18881"/>
                </a:lnTo>
                <a:lnTo>
                  <a:pt x="87148" y="31339"/>
                </a:lnTo>
                <a:lnTo>
                  <a:pt x="89294" y="45681"/>
                </a:lnTo>
                <a:lnTo>
                  <a:pt x="86976" y="60090"/>
                </a:lnTo>
                <a:lnTo>
                  <a:pt x="80670" y="72386"/>
                </a:lnTo>
                <a:lnTo>
                  <a:pt x="71042" y="81944"/>
                </a:lnTo>
                <a:lnTo>
                  <a:pt x="58759" y="88102"/>
                </a:lnTo>
                <a:lnTo>
                  <a:pt x="44489" y="90197"/>
                </a:lnTo>
                <a:lnTo>
                  <a:pt x="43974" y="90189"/>
                </a:lnTo>
                <a:lnTo>
                  <a:pt x="29951" y="87624"/>
                </a:lnTo>
                <a:lnTo>
                  <a:pt x="17804" y="81065"/>
                </a:lnTo>
                <a:lnTo>
                  <a:pt x="8271" y="71262"/>
                </a:lnTo>
                <a:lnTo>
                  <a:pt x="2090" y="58966"/>
                </a:lnTo>
                <a:lnTo>
                  <a:pt x="0" y="44927"/>
                </a:lnTo>
                <a:lnTo>
                  <a:pt x="17" y="44156"/>
                </a:lnTo>
                <a:lnTo>
                  <a:pt x="2725" y="30244"/>
                </a:lnTo>
                <a:lnTo>
                  <a:pt x="9404" y="18077"/>
                </a:lnTo>
                <a:lnTo>
                  <a:pt x="19252" y="8450"/>
                </a:lnTo>
                <a:lnTo>
                  <a:pt x="31468" y="2159"/>
                </a:lnTo>
                <a:lnTo>
                  <a:pt x="45251" y="0"/>
                </a:lnTo>
                <a:close/>
              </a:path>
            </a:pathLst>
          </a:custGeom>
          <a:solidFill>
            <a:srgbClr val="000000">
              <a:alpha val="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0" name="object 110"/>
          <p:cNvSpPr/>
          <p:nvPr/>
        </p:nvSpPr>
        <p:spPr>
          <a:xfrm>
            <a:off x="6174203" y="1933954"/>
            <a:ext cx="103395" cy="158917"/>
          </a:xfrm>
          <a:custGeom>
            <a:avLst/>
            <a:gdLst/>
            <a:ahLst/>
            <a:cxnLst/>
            <a:rect l="l" t="t" r="r" b="b"/>
            <a:pathLst>
              <a:path w="110288" h="226015">
                <a:moveTo>
                  <a:pt x="19458" y="6220"/>
                </a:moveTo>
                <a:lnTo>
                  <a:pt x="31775" y="2628"/>
                </a:lnTo>
                <a:lnTo>
                  <a:pt x="44149" y="556"/>
                </a:lnTo>
                <a:lnTo>
                  <a:pt x="56551" y="0"/>
                </a:lnTo>
                <a:lnTo>
                  <a:pt x="68956" y="953"/>
                </a:lnTo>
                <a:lnTo>
                  <a:pt x="81335" y="3412"/>
                </a:lnTo>
                <a:lnTo>
                  <a:pt x="89985" y="6032"/>
                </a:lnTo>
                <a:lnTo>
                  <a:pt x="101778" y="13159"/>
                </a:lnTo>
                <a:lnTo>
                  <a:pt x="108405" y="24147"/>
                </a:lnTo>
                <a:lnTo>
                  <a:pt x="110179" y="36101"/>
                </a:lnTo>
                <a:lnTo>
                  <a:pt x="110239" y="48803"/>
                </a:lnTo>
                <a:lnTo>
                  <a:pt x="110288" y="61503"/>
                </a:lnTo>
                <a:lnTo>
                  <a:pt x="110288" y="74202"/>
                </a:lnTo>
                <a:lnTo>
                  <a:pt x="110200" y="86900"/>
                </a:lnTo>
                <a:lnTo>
                  <a:pt x="110101" y="93788"/>
                </a:lnTo>
                <a:lnTo>
                  <a:pt x="108572" y="106575"/>
                </a:lnTo>
                <a:lnTo>
                  <a:pt x="104645" y="118545"/>
                </a:lnTo>
                <a:lnTo>
                  <a:pt x="98651" y="130017"/>
                </a:lnTo>
                <a:lnTo>
                  <a:pt x="96163" y="133918"/>
                </a:lnTo>
                <a:lnTo>
                  <a:pt x="91301" y="145279"/>
                </a:lnTo>
                <a:lnTo>
                  <a:pt x="88680" y="158081"/>
                </a:lnTo>
                <a:lnTo>
                  <a:pt x="87467" y="164879"/>
                </a:lnTo>
                <a:lnTo>
                  <a:pt x="85217" y="177370"/>
                </a:lnTo>
                <a:lnTo>
                  <a:pt x="83225" y="189914"/>
                </a:lnTo>
                <a:lnTo>
                  <a:pt x="81279" y="202471"/>
                </a:lnTo>
                <a:lnTo>
                  <a:pt x="80001" y="210259"/>
                </a:lnTo>
                <a:lnTo>
                  <a:pt x="78093" y="221471"/>
                </a:lnTo>
                <a:lnTo>
                  <a:pt x="72791" y="225827"/>
                </a:lnTo>
                <a:lnTo>
                  <a:pt x="61499" y="225960"/>
                </a:lnTo>
                <a:lnTo>
                  <a:pt x="57098" y="226005"/>
                </a:lnTo>
                <a:lnTo>
                  <a:pt x="52695" y="226015"/>
                </a:lnTo>
                <a:lnTo>
                  <a:pt x="48299" y="225955"/>
                </a:lnTo>
                <a:lnTo>
                  <a:pt x="36912" y="225806"/>
                </a:lnTo>
                <a:lnTo>
                  <a:pt x="32108" y="221570"/>
                </a:lnTo>
                <a:lnTo>
                  <a:pt x="30150" y="209991"/>
                </a:lnTo>
                <a:lnTo>
                  <a:pt x="28062" y="197463"/>
                </a:lnTo>
                <a:lnTo>
                  <a:pt x="25999" y="184928"/>
                </a:lnTo>
                <a:lnTo>
                  <a:pt x="23898" y="172401"/>
                </a:lnTo>
                <a:lnTo>
                  <a:pt x="21696" y="159894"/>
                </a:lnTo>
                <a:lnTo>
                  <a:pt x="19469" y="148135"/>
                </a:lnTo>
                <a:lnTo>
                  <a:pt x="18268" y="142108"/>
                </a:lnTo>
                <a:lnTo>
                  <a:pt x="15140" y="136140"/>
                </a:lnTo>
                <a:lnTo>
                  <a:pt x="11693" y="130960"/>
                </a:lnTo>
                <a:lnTo>
                  <a:pt x="5422" y="119606"/>
                </a:lnTo>
                <a:lnTo>
                  <a:pt x="1476" y="107556"/>
                </a:lnTo>
                <a:lnTo>
                  <a:pt x="140" y="96213"/>
                </a:lnTo>
                <a:lnTo>
                  <a:pt x="27" y="83512"/>
                </a:lnTo>
                <a:lnTo>
                  <a:pt x="84" y="70813"/>
                </a:lnTo>
                <a:lnTo>
                  <a:pt x="95" y="66041"/>
                </a:lnTo>
                <a:lnTo>
                  <a:pt x="0" y="53338"/>
                </a:lnTo>
                <a:lnTo>
                  <a:pt x="1" y="40639"/>
                </a:lnTo>
                <a:lnTo>
                  <a:pt x="52" y="34975"/>
                </a:lnTo>
                <a:lnTo>
                  <a:pt x="2740" y="21288"/>
                </a:lnTo>
                <a:lnTo>
                  <a:pt x="10496" y="11091"/>
                </a:lnTo>
                <a:lnTo>
                  <a:pt x="19458" y="6220"/>
                </a:lnTo>
                <a:close/>
              </a:path>
            </a:pathLst>
          </a:custGeom>
          <a:solidFill>
            <a:srgbClr val="000000">
              <a:alpha val="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1" name="object 111"/>
          <p:cNvSpPr/>
          <p:nvPr/>
        </p:nvSpPr>
        <p:spPr>
          <a:xfrm>
            <a:off x="6182732" y="1863420"/>
            <a:ext cx="83719" cy="63422"/>
          </a:xfrm>
          <a:custGeom>
            <a:avLst/>
            <a:gdLst/>
            <a:ahLst/>
            <a:cxnLst/>
            <a:rect l="l" t="t" r="r" b="b"/>
            <a:pathLst>
              <a:path w="89300" h="90200">
                <a:moveTo>
                  <a:pt x="89299" y="45683"/>
                </a:moveTo>
                <a:lnTo>
                  <a:pt x="86993" y="60058"/>
                </a:lnTo>
                <a:lnTo>
                  <a:pt x="80696" y="72360"/>
                </a:lnTo>
                <a:lnTo>
                  <a:pt x="71076" y="81926"/>
                </a:lnTo>
                <a:lnTo>
                  <a:pt x="58798" y="88094"/>
                </a:lnTo>
                <a:lnTo>
                  <a:pt x="44531" y="90200"/>
                </a:lnTo>
                <a:lnTo>
                  <a:pt x="30418" y="87788"/>
                </a:lnTo>
                <a:lnTo>
                  <a:pt x="18193" y="81355"/>
                </a:lnTo>
                <a:lnTo>
                  <a:pt x="8556" y="71652"/>
                </a:lnTo>
                <a:lnTo>
                  <a:pt x="2246" y="59429"/>
                </a:lnTo>
                <a:lnTo>
                  <a:pt x="0" y="45439"/>
                </a:lnTo>
                <a:lnTo>
                  <a:pt x="4" y="44929"/>
                </a:lnTo>
                <a:lnTo>
                  <a:pt x="2478" y="30948"/>
                </a:lnTo>
                <a:lnTo>
                  <a:pt x="8967" y="18668"/>
                </a:lnTo>
                <a:lnTo>
                  <a:pt x="18667" y="8887"/>
                </a:lnTo>
                <a:lnTo>
                  <a:pt x="30778" y="2398"/>
                </a:lnTo>
                <a:lnTo>
                  <a:pt x="44497" y="0"/>
                </a:lnTo>
                <a:lnTo>
                  <a:pt x="45255" y="2"/>
                </a:lnTo>
                <a:lnTo>
                  <a:pt x="59286" y="2438"/>
                </a:lnTo>
                <a:lnTo>
                  <a:pt x="71399" y="8924"/>
                </a:lnTo>
                <a:lnTo>
                  <a:pt x="80901" y="18741"/>
                </a:lnTo>
                <a:lnTo>
                  <a:pt x="87099" y="31170"/>
                </a:lnTo>
                <a:lnTo>
                  <a:pt x="89300" y="45493"/>
                </a:lnTo>
                <a:lnTo>
                  <a:pt x="89299" y="45683"/>
                </a:lnTo>
                <a:close/>
              </a:path>
            </a:pathLst>
          </a:custGeom>
          <a:solidFill>
            <a:srgbClr val="000000">
              <a:alpha val="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2" name="object 112"/>
          <p:cNvSpPr/>
          <p:nvPr/>
        </p:nvSpPr>
        <p:spPr>
          <a:xfrm>
            <a:off x="5973767" y="1933961"/>
            <a:ext cx="103418" cy="158911"/>
          </a:xfrm>
          <a:custGeom>
            <a:avLst/>
            <a:gdLst/>
            <a:ahLst/>
            <a:cxnLst/>
            <a:rect l="l" t="t" r="r" b="b"/>
            <a:pathLst>
              <a:path w="110313" h="226007">
                <a:moveTo>
                  <a:pt x="11704" y="130952"/>
                </a:moveTo>
                <a:lnTo>
                  <a:pt x="6052" y="120958"/>
                </a:lnTo>
                <a:lnTo>
                  <a:pt x="1823" y="108996"/>
                </a:lnTo>
                <a:lnTo>
                  <a:pt x="156" y="96205"/>
                </a:lnTo>
                <a:lnTo>
                  <a:pt x="77" y="91430"/>
                </a:lnTo>
                <a:lnTo>
                  <a:pt x="56" y="78729"/>
                </a:lnTo>
                <a:lnTo>
                  <a:pt x="107" y="66033"/>
                </a:lnTo>
                <a:lnTo>
                  <a:pt x="33" y="60364"/>
                </a:lnTo>
                <a:lnTo>
                  <a:pt x="0" y="47663"/>
                </a:lnTo>
                <a:lnTo>
                  <a:pt x="67" y="34967"/>
                </a:lnTo>
                <a:lnTo>
                  <a:pt x="1540" y="24639"/>
                </a:lnTo>
                <a:lnTo>
                  <a:pt x="7923" y="13441"/>
                </a:lnTo>
                <a:lnTo>
                  <a:pt x="19475" y="6212"/>
                </a:lnTo>
                <a:lnTo>
                  <a:pt x="28107" y="3533"/>
                </a:lnTo>
                <a:lnTo>
                  <a:pt x="40466" y="1008"/>
                </a:lnTo>
                <a:lnTo>
                  <a:pt x="52862" y="0"/>
                </a:lnTo>
                <a:lnTo>
                  <a:pt x="65269" y="503"/>
                </a:lnTo>
                <a:lnTo>
                  <a:pt x="77659" y="2513"/>
                </a:lnTo>
                <a:lnTo>
                  <a:pt x="90006" y="6024"/>
                </a:lnTo>
                <a:lnTo>
                  <a:pt x="100380" y="11837"/>
                </a:lnTo>
                <a:lnTo>
                  <a:pt x="107753" y="22293"/>
                </a:lnTo>
                <a:lnTo>
                  <a:pt x="110195" y="36093"/>
                </a:lnTo>
                <a:lnTo>
                  <a:pt x="110228" y="42984"/>
                </a:lnTo>
                <a:lnTo>
                  <a:pt x="110287" y="55685"/>
                </a:lnTo>
                <a:lnTo>
                  <a:pt x="110313" y="68385"/>
                </a:lnTo>
                <a:lnTo>
                  <a:pt x="110269" y="81083"/>
                </a:lnTo>
                <a:lnTo>
                  <a:pt x="110117" y="93780"/>
                </a:lnTo>
                <a:lnTo>
                  <a:pt x="109879" y="98305"/>
                </a:lnTo>
                <a:lnTo>
                  <a:pt x="107485" y="110774"/>
                </a:lnTo>
                <a:lnTo>
                  <a:pt x="102809" y="122535"/>
                </a:lnTo>
                <a:lnTo>
                  <a:pt x="96178" y="133911"/>
                </a:lnTo>
                <a:lnTo>
                  <a:pt x="93184" y="139672"/>
                </a:lnTo>
                <a:lnTo>
                  <a:pt x="89778" y="152017"/>
                </a:lnTo>
                <a:lnTo>
                  <a:pt x="87477" y="164872"/>
                </a:lnTo>
                <a:lnTo>
                  <a:pt x="86039" y="172621"/>
                </a:lnTo>
                <a:lnTo>
                  <a:pt x="83976" y="185150"/>
                </a:lnTo>
                <a:lnTo>
                  <a:pt x="82039" y="197707"/>
                </a:lnTo>
                <a:lnTo>
                  <a:pt x="80017" y="210251"/>
                </a:lnTo>
                <a:lnTo>
                  <a:pt x="78109" y="221463"/>
                </a:lnTo>
                <a:lnTo>
                  <a:pt x="72807" y="225819"/>
                </a:lnTo>
                <a:lnTo>
                  <a:pt x="61515" y="225952"/>
                </a:lnTo>
                <a:lnTo>
                  <a:pt x="57113" y="225997"/>
                </a:lnTo>
                <a:lnTo>
                  <a:pt x="52712" y="226007"/>
                </a:lnTo>
                <a:lnTo>
                  <a:pt x="48315" y="225947"/>
                </a:lnTo>
                <a:lnTo>
                  <a:pt x="36929" y="225799"/>
                </a:lnTo>
                <a:lnTo>
                  <a:pt x="32125" y="221562"/>
                </a:lnTo>
                <a:lnTo>
                  <a:pt x="30167" y="209983"/>
                </a:lnTo>
                <a:lnTo>
                  <a:pt x="28195" y="198173"/>
                </a:lnTo>
                <a:lnTo>
                  <a:pt x="26132" y="185638"/>
                </a:lnTo>
                <a:lnTo>
                  <a:pt x="24035" y="173111"/>
                </a:lnTo>
                <a:lnTo>
                  <a:pt x="21839" y="160603"/>
                </a:lnTo>
                <a:lnTo>
                  <a:pt x="19480" y="148128"/>
                </a:lnTo>
                <a:lnTo>
                  <a:pt x="18284" y="142100"/>
                </a:lnTo>
                <a:lnTo>
                  <a:pt x="15157" y="136132"/>
                </a:lnTo>
                <a:lnTo>
                  <a:pt x="11704" y="130952"/>
                </a:lnTo>
                <a:close/>
              </a:path>
            </a:pathLst>
          </a:custGeom>
          <a:solidFill>
            <a:srgbClr val="000000">
              <a:alpha val="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3" name="object 113"/>
          <p:cNvSpPr/>
          <p:nvPr/>
        </p:nvSpPr>
        <p:spPr>
          <a:xfrm>
            <a:off x="5982315" y="1863421"/>
            <a:ext cx="83708" cy="63420"/>
          </a:xfrm>
          <a:custGeom>
            <a:avLst/>
            <a:gdLst/>
            <a:ahLst/>
            <a:cxnLst/>
            <a:rect l="l" t="t" r="r" b="b"/>
            <a:pathLst>
              <a:path w="89289" h="90197">
                <a:moveTo>
                  <a:pt x="45252" y="0"/>
                </a:moveTo>
                <a:lnTo>
                  <a:pt x="59452" y="2495"/>
                </a:lnTo>
                <a:lnTo>
                  <a:pt x="71534" y="9028"/>
                </a:lnTo>
                <a:lnTo>
                  <a:pt x="80997" y="18882"/>
                </a:lnTo>
                <a:lnTo>
                  <a:pt x="87146" y="31340"/>
                </a:lnTo>
                <a:lnTo>
                  <a:pt x="89289" y="45681"/>
                </a:lnTo>
                <a:lnTo>
                  <a:pt x="86974" y="60089"/>
                </a:lnTo>
                <a:lnTo>
                  <a:pt x="80669" y="72385"/>
                </a:lnTo>
                <a:lnTo>
                  <a:pt x="71041" y="81944"/>
                </a:lnTo>
                <a:lnTo>
                  <a:pt x="58757" y="88102"/>
                </a:lnTo>
                <a:lnTo>
                  <a:pt x="44485" y="90197"/>
                </a:lnTo>
                <a:lnTo>
                  <a:pt x="43975" y="90189"/>
                </a:lnTo>
                <a:lnTo>
                  <a:pt x="29951" y="87626"/>
                </a:lnTo>
                <a:lnTo>
                  <a:pt x="17804" y="81067"/>
                </a:lnTo>
                <a:lnTo>
                  <a:pt x="8271" y="71263"/>
                </a:lnTo>
                <a:lnTo>
                  <a:pt x="2091" y="58967"/>
                </a:lnTo>
                <a:lnTo>
                  <a:pt x="0" y="44927"/>
                </a:lnTo>
                <a:lnTo>
                  <a:pt x="17" y="44155"/>
                </a:lnTo>
                <a:lnTo>
                  <a:pt x="2723" y="30243"/>
                </a:lnTo>
                <a:lnTo>
                  <a:pt x="9402" y="18076"/>
                </a:lnTo>
                <a:lnTo>
                  <a:pt x="19252" y="8450"/>
                </a:lnTo>
                <a:lnTo>
                  <a:pt x="31469" y="2159"/>
                </a:lnTo>
                <a:lnTo>
                  <a:pt x="45252" y="0"/>
                </a:lnTo>
                <a:close/>
              </a:path>
            </a:pathLst>
          </a:custGeom>
          <a:solidFill>
            <a:srgbClr val="000000">
              <a:alpha val="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4" name="object 114"/>
          <p:cNvSpPr/>
          <p:nvPr/>
        </p:nvSpPr>
        <p:spPr>
          <a:xfrm>
            <a:off x="5973778" y="1933954"/>
            <a:ext cx="103400" cy="158917"/>
          </a:xfrm>
          <a:custGeom>
            <a:avLst/>
            <a:gdLst/>
            <a:ahLst/>
            <a:cxnLst/>
            <a:rect l="l" t="t" r="r" b="b"/>
            <a:pathLst>
              <a:path w="110293" h="226015">
                <a:moveTo>
                  <a:pt x="19463" y="6220"/>
                </a:moveTo>
                <a:lnTo>
                  <a:pt x="31780" y="2628"/>
                </a:lnTo>
                <a:lnTo>
                  <a:pt x="44152" y="556"/>
                </a:lnTo>
                <a:lnTo>
                  <a:pt x="56555" y="0"/>
                </a:lnTo>
                <a:lnTo>
                  <a:pt x="68959" y="953"/>
                </a:lnTo>
                <a:lnTo>
                  <a:pt x="81339" y="3412"/>
                </a:lnTo>
                <a:lnTo>
                  <a:pt x="89995" y="6032"/>
                </a:lnTo>
                <a:lnTo>
                  <a:pt x="101783" y="13159"/>
                </a:lnTo>
                <a:lnTo>
                  <a:pt x="108408" y="24149"/>
                </a:lnTo>
                <a:lnTo>
                  <a:pt x="110184" y="36101"/>
                </a:lnTo>
                <a:lnTo>
                  <a:pt x="110245" y="48803"/>
                </a:lnTo>
                <a:lnTo>
                  <a:pt x="110293" y="61503"/>
                </a:lnTo>
                <a:lnTo>
                  <a:pt x="110292" y="74202"/>
                </a:lnTo>
                <a:lnTo>
                  <a:pt x="110203" y="86900"/>
                </a:lnTo>
                <a:lnTo>
                  <a:pt x="110105" y="93788"/>
                </a:lnTo>
                <a:lnTo>
                  <a:pt x="108574" y="106575"/>
                </a:lnTo>
                <a:lnTo>
                  <a:pt x="104648" y="118545"/>
                </a:lnTo>
                <a:lnTo>
                  <a:pt x="98655" y="130017"/>
                </a:lnTo>
                <a:lnTo>
                  <a:pt x="96167" y="133918"/>
                </a:lnTo>
                <a:lnTo>
                  <a:pt x="91307" y="145279"/>
                </a:lnTo>
                <a:lnTo>
                  <a:pt x="88682" y="158080"/>
                </a:lnTo>
                <a:lnTo>
                  <a:pt x="87466" y="164879"/>
                </a:lnTo>
                <a:lnTo>
                  <a:pt x="85217" y="177370"/>
                </a:lnTo>
                <a:lnTo>
                  <a:pt x="83226" y="189915"/>
                </a:lnTo>
                <a:lnTo>
                  <a:pt x="81283" y="202471"/>
                </a:lnTo>
                <a:lnTo>
                  <a:pt x="80006" y="210259"/>
                </a:lnTo>
                <a:lnTo>
                  <a:pt x="78098" y="221471"/>
                </a:lnTo>
                <a:lnTo>
                  <a:pt x="72796" y="225827"/>
                </a:lnTo>
                <a:lnTo>
                  <a:pt x="61504" y="225960"/>
                </a:lnTo>
                <a:lnTo>
                  <a:pt x="57102" y="226005"/>
                </a:lnTo>
                <a:lnTo>
                  <a:pt x="52700" y="226015"/>
                </a:lnTo>
                <a:lnTo>
                  <a:pt x="48304" y="225955"/>
                </a:lnTo>
                <a:lnTo>
                  <a:pt x="36918" y="225806"/>
                </a:lnTo>
                <a:lnTo>
                  <a:pt x="32113" y="221570"/>
                </a:lnTo>
                <a:lnTo>
                  <a:pt x="30156" y="209991"/>
                </a:lnTo>
                <a:lnTo>
                  <a:pt x="28065" y="197463"/>
                </a:lnTo>
                <a:lnTo>
                  <a:pt x="26002" y="184929"/>
                </a:lnTo>
                <a:lnTo>
                  <a:pt x="23901" y="172402"/>
                </a:lnTo>
                <a:lnTo>
                  <a:pt x="21697" y="159895"/>
                </a:lnTo>
                <a:lnTo>
                  <a:pt x="19468" y="148135"/>
                </a:lnTo>
                <a:lnTo>
                  <a:pt x="18274" y="142108"/>
                </a:lnTo>
                <a:lnTo>
                  <a:pt x="15145" y="136140"/>
                </a:lnTo>
                <a:lnTo>
                  <a:pt x="11692" y="130960"/>
                </a:lnTo>
                <a:lnTo>
                  <a:pt x="5423" y="119606"/>
                </a:lnTo>
                <a:lnTo>
                  <a:pt x="1479" y="107555"/>
                </a:lnTo>
                <a:lnTo>
                  <a:pt x="145" y="96213"/>
                </a:lnTo>
                <a:lnTo>
                  <a:pt x="30" y="83512"/>
                </a:lnTo>
                <a:lnTo>
                  <a:pt x="85" y="70813"/>
                </a:lnTo>
                <a:lnTo>
                  <a:pt x="96" y="66041"/>
                </a:lnTo>
                <a:lnTo>
                  <a:pt x="0" y="53338"/>
                </a:lnTo>
                <a:lnTo>
                  <a:pt x="4" y="40640"/>
                </a:lnTo>
                <a:lnTo>
                  <a:pt x="56" y="34975"/>
                </a:lnTo>
                <a:lnTo>
                  <a:pt x="2742" y="21289"/>
                </a:lnTo>
                <a:lnTo>
                  <a:pt x="10500" y="11091"/>
                </a:lnTo>
                <a:lnTo>
                  <a:pt x="19463" y="6220"/>
                </a:lnTo>
                <a:close/>
              </a:path>
            </a:pathLst>
          </a:custGeom>
          <a:solidFill>
            <a:srgbClr val="000000">
              <a:alpha val="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5" name="object 115"/>
          <p:cNvSpPr/>
          <p:nvPr/>
        </p:nvSpPr>
        <p:spPr>
          <a:xfrm>
            <a:off x="5982310" y="1863420"/>
            <a:ext cx="83714" cy="63422"/>
          </a:xfrm>
          <a:custGeom>
            <a:avLst/>
            <a:gdLst/>
            <a:ahLst/>
            <a:cxnLst/>
            <a:rect l="l" t="t" r="r" b="b"/>
            <a:pathLst>
              <a:path w="89295" h="90200">
                <a:moveTo>
                  <a:pt x="89294" y="45683"/>
                </a:moveTo>
                <a:lnTo>
                  <a:pt x="86990" y="60058"/>
                </a:lnTo>
                <a:lnTo>
                  <a:pt x="80695" y="72360"/>
                </a:lnTo>
                <a:lnTo>
                  <a:pt x="71074" y="81926"/>
                </a:lnTo>
                <a:lnTo>
                  <a:pt x="58796" y="88094"/>
                </a:lnTo>
                <a:lnTo>
                  <a:pt x="44527" y="90200"/>
                </a:lnTo>
                <a:lnTo>
                  <a:pt x="30413" y="87787"/>
                </a:lnTo>
                <a:lnTo>
                  <a:pt x="18189" y="81354"/>
                </a:lnTo>
                <a:lnTo>
                  <a:pt x="8554" y="71650"/>
                </a:lnTo>
                <a:lnTo>
                  <a:pt x="2245" y="59427"/>
                </a:lnTo>
                <a:lnTo>
                  <a:pt x="0" y="45436"/>
                </a:lnTo>
                <a:lnTo>
                  <a:pt x="4" y="44929"/>
                </a:lnTo>
                <a:lnTo>
                  <a:pt x="2477" y="30948"/>
                </a:lnTo>
                <a:lnTo>
                  <a:pt x="8965" y="18668"/>
                </a:lnTo>
                <a:lnTo>
                  <a:pt x="18666" y="8887"/>
                </a:lnTo>
                <a:lnTo>
                  <a:pt x="30777" y="2399"/>
                </a:lnTo>
                <a:lnTo>
                  <a:pt x="44497" y="0"/>
                </a:lnTo>
                <a:lnTo>
                  <a:pt x="45256" y="2"/>
                </a:lnTo>
                <a:lnTo>
                  <a:pt x="59286" y="2438"/>
                </a:lnTo>
                <a:lnTo>
                  <a:pt x="71398" y="8923"/>
                </a:lnTo>
                <a:lnTo>
                  <a:pt x="80899" y="18740"/>
                </a:lnTo>
                <a:lnTo>
                  <a:pt x="87096" y="31168"/>
                </a:lnTo>
                <a:lnTo>
                  <a:pt x="89295" y="45490"/>
                </a:lnTo>
                <a:lnTo>
                  <a:pt x="89294" y="45683"/>
                </a:lnTo>
                <a:close/>
              </a:path>
            </a:pathLst>
          </a:custGeom>
          <a:solidFill>
            <a:srgbClr val="000000">
              <a:alpha val="9803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6" name="object 116"/>
          <p:cNvSpPr/>
          <p:nvPr/>
        </p:nvSpPr>
        <p:spPr>
          <a:xfrm>
            <a:off x="6064669" y="1970071"/>
            <a:ext cx="114907" cy="176574"/>
          </a:xfrm>
          <a:custGeom>
            <a:avLst/>
            <a:gdLst/>
            <a:ahLst/>
            <a:cxnLst/>
            <a:rect l="l" t="t" r="r" b="b"/>
            <a:pathLst>
              <a:path w="122567" h="251127">
                <a:moveTo>
                  <a:pt x="26230" y="189575"/>
                </a:moveTo>
                <a:lnTo>
                  <a:pt x="24013" y="177072"/>
                </a:lnTo>
                <a:lnTo>
                  <a:pt x="21644" y="164600"/>
                </a:lnTo>
                <a:lnTo>
                  <a:pt x="20316" y="157897"/>
                </a:lnTo>
                <a:lnTo>
                  <a:pt x="16839" y="151268"/>
                </a:lnTo>
                <a:lnTo>
                  <a:pt x="13007" y="145509"/>
                </a:lnTo>
                <a:lnTo>
                  <a:pt x="11551" y="143249"/>
                </a:lnTo>
                <a:lnTo>
                  <a:pt x="5571" y="131814"/>
                </a:lnTo>
                <a:lnTo>
                  <a:pt x="1705" y="119739"/>
                </a:lnTo>
                <a:lnTo>
                  <a:pt x="171" y="106901"/>
                </a:lnTo>
                <a:lnTo>
                  <a:pt x="59" y="98774"/>
                </a:lnTo>
                <a:lnTo>
                  <a:pt x="70" y="86074"/>
                </a:lnTo>
                <a:lnTo>
                  <a:pt x="122" y="73376"/>
                </a:lnTo>
                <a:lnTo>
                  <a:pt x="29" y="64256"/>
                </a:lnTo>
                <a:lnTo>
                  <a:pt x="0" y="51555"/>
                </a:lnTo>
                <a:lnTo>
                  <a:pt x="72" y="38856"/>
                </a:lnTo>
                <a:lnTo>
                  <a:pt x="2677" y="24580"/>
                </a:lnTo>
                <a:lnTo>
                  <a:pt x="9826" y="13931"/>
                </a:lnTo>
                <a:lnTo>
                  <a:pt x="21639" y="6912"/>
                </a:lnTo>
                <a:lnTo>
                  <a:pt x="25754" y="5531"/>
                </a:lnTo>
                <a:lnTo>
                  <a:pt x="38087" y="2321"/>
                </a:lnTo>
                <a:lnTo>
                  <a:pt x="50467" y="479"/>
                </a:lnTo>
                <a:lnTo>
                  <a:pt x="62871" y="0"/>
                </a:lnTo>
                <a:lnTo>
                  <a:pt x="75277" y="879"/>
                </a:lnTo>
                <a:lnTo>
                  <a:pt x="87662" y="3114"/>
                </a:lnTo>
                <a:lnTo>
                  <a:pt x="100005" y="6699"/>
                </a:lnTo>
                <a:lnTo>
                  <a:pt x="113622" y="15155"/>
                </a:lnTo>
                <a:lnTo>
                  <a:pt x="120237" y="26156"/>
                </a:lnTo>
                <a:lnTo>
                  <a:pt x="122437" y="40112"/>
                </a:lnTo>
                <a:lnTo>
                  <a:pt x="122439" y="40712"/>
                </a:lnTo>
                <a:lnTo>
                  <a:pt x="122502" y="53412"/>
                </a:lnTo>
                <a:lnTo>
                  <a:pt x="122554" y="66113"/>
                </a:lnTo>
                <a:lnTo>
                  <a:pt x="122567" y="78814"/>
                </a:lnTo>
                <a:lnTo>
                  <a:pt x="122510" y="91513"/>
                </a:lnTo>
                <a:lnTo>
                  <a:pt x="122353" y="104208"/>
                </a:lnTo>
                <a:lnTo>
                  <a:pt x="121578" y="113498"/>
                </a:lnTo>
                <a:lnTo>
                  <a:pt x="118578" y="125757"/>
                </a:lnTo>
                <a:lnTo>
                  <a:pt x="113584" y="137438"/>
                </a:lnTo>
                <a:lnTo>
                  <a:pt x="106861" y="148799"/>
                </a:lnTo>
                <a:lnTo>
                  <a:pt x="102568" y="157803"/>
                </a:lnTo>
                <a:lnTo>
                  <a:pt x="99480" y="170350"/>
                </a:lnTo>
                <a:lnTo>
                  <a:pt x="97196" y="183199"/>
                </a:lnTo>
                <a:lnTo>
                  <a:pt x="97139" y="183490"/>
                </a:lnTo>
                <a:lnTo>
                  <a:pt x="94883" y="195980"/>
                </a:lnTo>
                <a:lnTo>
                  <a:pt x="92873" y="208520"/>
                </a:lnTo>
                <a:lnTo>
                  <a:pt x="90939" y="221078"/>
                </a:lnTo>
                <a:lnTo>
                  <a:pt x="88909" y="233620"/>
                </a:lnTo>
                <a:lnTo>
                  <a:pt x="88501" y="235717"/>
                </a:lnTo>
                <a:lnTo>
                  <a:pt x="81947" y="247433"/>
                </a:lnTo>
                <a:lnTo>
                  <a:pt x="68346" y="251068"/>
                </a:lnTo>
                <a:lnTo>
                  <a:pt x="63457" y="251122"/>
                </a:lnTo>
                <a:lnTo>
                  <a:pt x="58569" y="251127"/>
                </a:lnTo>
                <a:lnTo>
                  <a:pt x="53680" y="251062"/>
                </a:lnTo>
                <a:lnTo>
                  <a:pt x="39163" y="246486"/>
                </a:lnTo>
                <a:lnTo>
                  <a:pt x="33516" y="233325"/>
                </a:lnTo>
                <a:lnTo>
                  <a:pt x="32481" y="227167"/>
                </a:lnTo>
                <a:lnTo>
                  <a:pt x="30411" y="214633"/>
                </a:lnTo>
                <a:lnTo>
                  <a:pt x="28345" y="202099"/>
                </a:lnTo>
                <a:lnTo>
                  <a:pt x="26230" y="1895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7" name="object 117"/>
          <p:cNvSpPr/>
          <p:nvPr/>
        </p:nvSpPr>
        <p:spPr>
          <a:xfrm>
            <a:off x="6074166" y="1891699"/>
            <a:ext cx="93008" cy="70469"/>
          </a:xfrm>
          <a:custGeom>
            <a:avLst/>
            <a:gdLst/>
            <a:ahLst/>
            <a:cxnLst/>
            <a:rect l="l" t="t" r="r" b="b"/>
            <a:pathLst>
              <a:path w="99208" h="100223">
                <a:moveTo>
                  <a:pt x="50277" y="0"/>
                </a:moveTo>
                <a:lnTo>
                  <a:pt x="58492" y="777"/>
                </a:lnTo>
                <a:lnTo>
                  <a:pt x="71725" y="5184"/>
                </a:lnTo>
                <a:lnTo>
                  <a:pt x="82975" y="12968"/>
                </a:lnTo>
                <a:lnTo>
                  <a:pt x="91679" y="23547"/>
                </a:lnTo>
                <a:lnTo>
                  <a:pt x="97278" y="36339"/>
                </a:lnTo>
                <a:lnTo>
                  <a:pt x="99208" y="50761"/>
                </a:lnTo>
                <a:lnTo>
                  <a:pt x="98523" y="59018"/>
                </a:lnTo>
                <a:lnTo>
                  <a:pt x="94327" y="72545"/>
                </a:lnTo>
                <a:lnTo>
                  <a:pt x="86779" y="83965"/>
                </a:lnTo>
                <a:lnTo>
                  <a:pt x="76420" y="92743"/>
                </a:lnTo>
                <a:lnTo>
                  <a:pt x="63789" y="98341"/>
                </a:lnTo>
                <a:lnTo>
                  <a:pt x="49428" y="100223"/>
                </a:lnTo>
                <a:lnTo>
                  <a:pt x="40857" y="99396"/>
                </a:lnTo>
                <a:lnTo>
                  <a:pt x="27582" y="94935"/>
                </a:lnTo>
                <a:lnTo>
                  <a:pt x="16260" y="87149"/>
                </a:lnTo>
                <a:lnTo>
                  <a:pt x="7491" y="76646"/>
                </a:lnTo>
                <a:lnTo>
                  <a:pt x="1872" y="64035"/>
                </a:lnTo>
                <a:lnTo>
                  <a:pt x="0" y="49923"/>
                </a:lnTo>
                <a:lnTo>
                  <a:pt x="915" y="41153"/>
                </a:lnTo>
                <a:lnTo>
                  <a:pt x="5514" y="27922"/>
                </a:lnTo>
                <a:lnTo>
                  <a:pt x="13400" y="16546"/>
                </a:lnTo>
                <a:lnTo>
                  <a:pt x="23922" y="7670"/>
                </a:lnTo>
                <a:lnTo>
                  <a:pt x="36431" y="1940"/>
                </a:lnTo>
                <a:lnTo>
                  <a:pt x="5027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8" name="object 118"/>
          <p:cNvSpPr/>
          <p:nvPr/>
        </p:nvSpPr>
        <p:spPr>
          <a:xfrm>
            <a:off x="6064674" y="1970078"/>
            <a:ext cx="114903" cy="176567"/>
          </a:xfrm>
          <a:custGeom>
            <a:avLst/>
            <a:gdLst/>
            <a:ahLst/>
            <a:cxnLst/>
            <a:rect l="l" t="t" r="r" b="b"/>
            <a:pathLst>
              <a:path w="122563" h="251118">
                <a:moveTo>
                  <a:pt x="6619" y="134180"/>
                </a:moveTo>
                <a:lnTo>
                  <a:pt x="2305" y="122245"/>
                </a:lnTo>
                <a:lnTo>
                  <a:pt x="280" y="109573"/>
                </a:lnTo>
                <a:lnTo>
                  <a:pt x="167" y="106892"/>
                </a:lnTo>
                <a:lnTo>
                  <a:pt x="41" y="94194"/>
                </a:lnTo>
                <a:lnTo>
                  <a:pt x="91" y="81494"/>
                </a:lnTo>
                <a:lnTo>
                  <a:pt x="117" y="73367"/>
                </a:lnTo>
                <a:lnTo>
                  <a:pt x="12" y="60667"/>
                </a:lnTo>
                <a:lnTo>
                  <a:pt x="0" y="47967"/>
                </a:lnTo>
                <a:lnTo>
                  <a:pt x="67" y="38847"/>
                </a:lnTo>
                <a:lnTo>
                  <a:pt x="2506" y="25002"/>
                </a:lnTo>
                <a:lnTo>
                  <a:pt x="9494" y="14236"/>
                </a:lnTo>
                <a:lnTo>
                  <a:pt x="21142" y="7081"/>
                </a:lnTo>
                <a:lnTo>
                  <a:pt x="33948" y="3235"/>
                </a:lnTo>
                <a:lnTo>
                  <a:pt x="46315" y="935"/>
                </a:lnTo>
                <a:lnTo>
                  <a:pt x="58713" y="0"/>
                </a:lnTo>
                <a:lnTo>
                  <a:pt x="71120" y="425"/>
                </a:lnTo>
                <a:lnTo>
                  <a:pt x="83515" y="2206"/>
                </a:lnTo>
                <a:lnTo>
                  <a:pt x="95874" y="5340"/>
                </a:lnTo>
                <a:lnTo>
                  <a:pt x="112051" y="13615"/>
                </a:lnTo>
                <a:lnTo>
                  <a:pt x="119432" y="24069"/>
                </a:lnTo>
                <a:lnTo>
                  <a:pt x="122362" y="37560"/>
                </a:lnTo>
                <a:lnTo>
                  <a:pt x="122494" y="52803"/>
                </a:lnTo>
                <a:lnTo>
                  <a:pt x="122548" y="65504"/>
                </a:lnTo>
                <a:lnTo>
                  <a:pt x="122563" y="78204"/>
                </a:lnTo>
                <a:lnTo>
                  <a:pt x="122510" y="90903"/>
                </a:lnTo>
                <a:lnTo>
                  <a:pt x="122359" y="103600"/>
                </a:lnTo>
                <a:lnTo>
                  <a:pt x="120942" y="117033"/>
                </a:lnTo>
                <a:lnTo>
                  <a:pt x="117351" y="129102"/>
                </a:lnTo>
                <a:lnTo>
                  <a:pt x="111840" y="140666"/>
                </a:lnTo>
                <a:lnTo>
                  <a:pt x="106857" y="148790"/>
                </a:lnTo>
                <a:lnTo>
                  <a:pt x="101849" y="160046"/>
                </a:lnTo>
                <a:lnTo>
                  <a:pt x="99041" y="172757"/>
                </a:lnTo>
                <a:lnTo>
                  <a:pt x="97192" y="183190"/>
                </a:lnTo>
                <a:lnTo>
                  <a:pt x="94928" y="195678"/>
                </a:lnTo>
                <a:lnTo>
                  <a:pt x="92914" y="208218"/>
                </a:lnTo>
                <a:lnTo>
                  <a:pt x="90980" y="220775"/>
                </a:lnTo>
                <a:lnTo>
                  <a:pt x="88955" y="233318"/>
                </a:lnTo>
                <a:lnTo>
                  <a:pt x="83097" y="246452"/>
                </a:lnTo>
                <a:lnTo>
                  <a:pt x="70464" y="250985"/>
                </a:lnTo>
                <a:lnTo>
                  <a:pt x="68342" y="251059"/>
                </a:lnTo>
                <a:lnTo>
                  <a:pt x="63453" y="251113"/>
                </a:lnTo>
                <a:lnTo>
                  <a:pt x="58565" y="251118"/>
                </a:lnTo>
                <a:lnTo>
                  <a:pt x="53676" y="251053"/>
                </a:lnTo>
                <a:lnTo>
                  <a:pt x="40194" y="247389"/>
                </a:lnTo>
                <a:lnTo>
                  <a:pt x="33893" y="235336"/>
                </a:lnTo>
                <a:lnTo>
                  <a:pt x="33511" y="233316"/>
                </a:lnTo>
                <a:lnTo>
                  <a:pt x="31421" y="220786"/>
                </a:lnTo>
                <a:lnTo>
                  <a:pt x="29359" y="208251"/>
                </a:lnTo>
                <a:lnTo>
                  <a:pt x="27275" y="195721"/>
                </a:lnTo>
                <a:lnTo>
                  <a:pt x="25115" y="183206"/>
                </a:lnTo>
                <a:lnTo>
                  <a:pt x="22827" y="170717"/>
                </a:lnTo>
                <a:lnTo>
                  <a:pt x="21639" y="164591"/>
                </a:lnTo>
                <a:lnTo>
                  <a:pt x="20311" y="157888"/>
                </a:lnTo>
                <a:lnTo>
                  <a:pt x="16834" y="151259"/>
                </a:lnTo>
                <a:lnTo>
                  <a:pt x="13003" y="145500"/>
                </a:lnTo>
                <a:lnTo>
                  <a:pt x="6619" y="1341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19" name="object 119"/>
          <p:cNvSpPr/>
          <p:nvPr/>
        </p:nvSpPr>
        <p:spPr>
          <a:xfrm>
            <a:off x="6074165" y="1891699"/>
            <a:ext cx="93008" cy="70469"/>
          </a:xfrm>
          <a:custGeom>
            <a:avLst/>
            <a:gdLst/>
            <a:ahLst/>
            <a:cxnLst/>
            <a:rect l="l" t="t" r="r" b="b"/>
            <a:pathLst>
              <a:path w="99209" h="100223">
                <a:moveTo>
                  <a:pt x="99209" y="50761"/>
                </a:moveTo>
                <a:lnTo>
                  <a:pt x="97116" y="65228"/>
                </a:lnTo>
                <a:lnTo>
                  <a:pt x="91370" y="77889"/>
                </a:lnTo>
                <a:lnTo>
                  <a:pt x="82511" y="88206"/>
                </a:lnTo>
                <a:lnTo>
                  <a:pt x="71081" y="95644"/>
                </a:lnTo>
                <a:lnTo>
                  <a:pt x="57618" y="99664"/>
                </a:lnTo>
                <a:lnTo>
                  <a:pt x="49428" y="100223"/>
                </a:lnTo>
                <a:lnTo>
                  <a:pt x="35274" y="98026"/>
                </a:lnTo>
                <a:lnTo>
                  <a:pt x="22719" y="92142"/>
                </a:lnTo>
                <a:lnTo>
                  <a:pt x="12362" y="83180"/>
                </a:lnTo>
                <a:lnTo>
                  <a:pt x="4798" y="71748"/>
                </a:lnTo>
                <a:lnTo>
                  <a:pt x="627" y="58454"/>
                </a:lnTo>
                <a:lnTo>
                  <a:pt x="0" y="49923"/>
                </a:lnTo>
                <a:lnTo>
                  <a:pt x="2258" y="35871"/>
                </a:lnTo>
                <a:lnTo>
                  <a:pt x="8202" y="23279"/>
                </a:lnTo>
                <a:lnTo>
                  <a:pt x="17181" y="12791"/>
                </a:lnTo>
                <a:lnTo>
                  <a:pt x="28547" y="5052"/>
                </a:lnTo>
                <a:lnTo>
                  <a:pt x="41648" y="707"/>
                </a:lnTo>
                <a:lnTo>
                  <a:pt x="50277" y="0"/>
                </a:lnTo>
                <a:lnTo>
                  <a:pt x="64390" y="2221"/>
                </a:lnTo>
                <a:lnTo>
                  <a:pt x="76839" y="8152"/>
                </a:lnTo>
                <a:lnTo>
                  <a:pt x="87063" y="17208"/>
                </a:lnTo>
                <a:lnTo>
                  <a:pt x="94501" y="28810"/>
                </a:lnTo>
                <a:lnTo>
                  <a:pt x="98591" y="42373"/>
                </a:lnTo>
                <a:lnTo>
                  <a:pt x="99209" y="507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0" name="object 120"/>
          <p:cNvSpPr/>
          <p:nvPr/>
        </p:nvSpPr>
        <p:spPr>
          <a:xfrm>
            <a:off x="6064669" y="1970071"/>
            <a:ext cx="114907" cy="176574"/>
          </a:xfrm>
          <a:custGeom>
            <a:avLst/>
            <a:gdLst/>
            <a:ahLst/>
            <a:cxnLst/>
            <a:rect l="l" t="t" r="r" b="b"/>
            <a:pathLst>
              <a:path w="122567" h="251127">
                <a:moveTo>
                  <a:pt x="26230" y="189575"/>
                </a:moveTo>
                <a:lnTo>
                  <a:pt x="24013" y="177072"/>
                </a:lnTo>
                <a:lnTo>
                  <a:pt x="21644" y="164600"/>
                </a:lnTo>
                <a:lnTo>
                  <a:pt x="20316" y="157897"/>
                </a:lnTo>
                <a:lnTo>
                  <a:pt x="16839" y="151268"/>
                </a:lnTo>
                <a:lnTo>
                  <a:pt x="13007" y="145509"/>
                </a:lnTo>
                <a:lnTo>
                  <a:pt x="11551" y="143249"/>
                </a:lnTo>
                <a:lnTo>
                  <a:pt x="5571" y="131814"/>
                </a:lnTo>
                <a:lnTo>
                  <a:pt x="1705" y="119739"/>
                </a:lnTo>
                <a:lnTo>
                  <a:pt x="171" y="106901"/>
                </a:lnTo>
                <a:lnTo>
                  <a:pt x="59" y="98774"/>
                </a:lnTo>
                <a:lnTo>
                  <a:pt x="70" y="86074"/>
                </a:lnTo>
                <a:lnTo>
                  <a:pt x="122" y="73376"/>
                </a:lnTo>
                <a:lnTo>
                  <a:pt x="29" y="64256"/>
                </a:lnTo>
                <a:lnTo>
                  <a:pt x="0" y="51555"/>
                </a:lnTo>
                <a:lnTo>
                  <a:pt x="72" y="38856"/>
                </a:lnTo>
                <a:lnTo>
                  <a:pt x="2677" y="24580"/>
                </a:lnTo>
                <a:lnTo>
                  <a:pt x="9826" y="13931"/>
                </a:lnTo>
                <a:lnTo>
                  <a:pt x="21639" y="6912"/>
                </a:lnTo>
                <a:lnTo>
                  <a:pt x="25754" y="5531"/>
                </a:lnTo>
                <a:lnTo>
                  <a:pt x="38087" y="2321"/>
                </a:lnTo>
                <a:lnTo>
                  <a:pt x="50467" y="479"/>
                </a:lnTo>
                <a:lnTo>
                  <a:pt x="62871" y="0"/>
                </a:lnTo>
                <a:lnTo>
                  <a:pt x="75277" y="879"/>
                </a:lnTo>
                <a:lnTo>
                  <a:pt x="87662" y="3114"/>
                </a:lnTo>
                <a:lnTo>
                  <a:pt x="100005" y="6699"/>
                </a:lnTo>
                <a:lnTo>
                  <a:pt x="113622" y="15155"/>
                </a:lnTo>
                <a:lnTo>
                  <a:pt x="120237" y="26156"/>
                </a:lnTo>
                <a:lnTo>
                  <a:pt x="122437" y="40112"/>
                </a:lnTo>
                <a:lnTo>
                  <a:pt x="122439" y="40712"/>
                </a:lnTo>
                <a:lnTo>
                  <a:pt x="122502" y="53412"/>
                </a:lnTo>
                <a:lnTo>
                  <a:pt x="122554" y="66113"/>
                </a:lnTo>
                <a:lnTo>
                  <a:pt x="122567" y="78814"/>
                </a:lnTo>
                <a:lnTo>
                  <a:pt x="122510" y="91513"/>
                </a:lnTo>
                <a:lnTo>
                  <a:pt x="122353" y="104208"/>
                </a:lnTo>
                <a:lnTo>
                  <a:pt x="121578" y="113498"/>
                </a:lnTo>
                <a:lnTo>
                  <a:pt x="118578" y="125757"/>
                </a:lnTo>
                <a:lnTo>
                  <a:pt x="113584" y="137438"/>
                </a:lnTo>
                <a:lnTo>
                  <a:pt x="106861" y="148799"/>
                </a:lnTo>
                <a:lnTo>
                  <a:pt x="102568" y="157803"/>
                </a:lnTo>
                <a:lnTo>
                  <a:pt x="99480" y="170350"/>
                </a:lnTo>
                <a:lnTo>
                  <a:pt x="97196" y="183199"/>
                </a:lnTo>
                <a:lnTo>
                  <a:pt x="97139" y="183490"/>
                </a:lnTo>
                <a:lnTo>
                  <a:pt x="94883" y="195980"/>
                </a:lnTo>
                <a:lnTo>
                  <a:pt x="92873" y="208520"/>
                </a:lnTo>
                <a:lnTo>
                  <a:pt x="90939" y="221078"/>
                </a:lnTo>
                <a:lnTo>
                  <a:pt x="88909" y="233620"/>
                </a:lnTo>
                <a:lnTo>
                  <a:pt x="88501" y="235717"/>
                </a:lnTo>
                <a:lnTo>
                  <a:pt x="81947" y="247433"/>
                </a:lnTo>
                <a:lnTo>
                  <a:pt x="68346" y="251068"/>
                </a:lnTo>
                <a:lnTo>
                  <a:pt x="63457" y="251122"/>
                </a:lnTo>
                <a:lnTo>
                  <a:pt x="58569" y="251127"/>
                </a:lnTo>
                <a:lnTo>
                  <a:pt x="53680" y="251062"/>
                </a:lnTo>
                <a:lnTo>
                  <a:pt x="39163" y="246486"/>
                </a:lnTo>
                <a:lnTo>
                  <a:pt x="33516" y="233325"/>
                </a:lnTo>
                <a:lnTo>
                  <a:pt x="32481" y="227167"/>
                </a:lnTo>
                <a:lnTo>
                  <a:pt x="30411" y="214633"/>
                </a:lnTo>
                <a:lnTo>
                  <a:pt x="28345" y="202099"/>
                </a:lnTo>
                <a:lnTo>
                  <a:pt x="26230" y="189575"/>
                </a:lnTo>
                <a:close/>
              </a:path>
            </a:pathLst>
          </a:custGeom>
          <a:solidFill>
            <a:srgbClr val="FFFFFF">
              <a:alpha val="4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1" name="object 121"/>
          <p:cNvSpPr/>
          <p:nvPr/>
        </p:nvSpPr>
        <p:spPr>
          <a:xfrm>
            <a:off x="6074166" y="1891699"/>
            <a:ext cx="93008" cy="70469"/>
          </a:xfrm>
          <a:custGeom>
            <a:avLst/>
            <a:gdLst/>
            <a:ahLst/>
            <a:cxnLst/>
            <a:rect l="l" t="t" r="r" b="b"/>
            <a:pathLst>
              <a:path w="99208" h="100223">
                <a:moveTo>
                  <a:pt x="50277" y="0"/>
                </a:moveTo>
                <a:lnTo>
                  <a:pt x="58492" y="777"/>
                </a:lnTo>
                <a:lnTo>
                  <a:pt x="71725" y="5184"/>
                </a:lnTo>
                <a:lnTo>
                  <a:pt x="82975" y="12968"/>
                </a:lnTo>
                <a:lnTo>
                  <a:pt x="91679" y="23547"/>
                </a:lnTo>
                <a:lnTo>
                  <a:pt x="97278" y="36339"/>
                </a:lnTo>
                <a:lnTo>
                  <a:pt x="99208" y="50761"/>
                </a:lnTo>
                <a:lnTo>
                  <a:pt x="98523" y="59018"/>
                </a:lnTo>
                <a:lnTo>
                  <a:pt x="94327" y="72545"/>
                </a:lnTo>
                <a:lnTo>
                  <a:pt x="86779" y="83965"/>
                </a:lnTo>
                <a:lnTo>
                  <a:pt x="76420" y="92743"/>
                </a:lnTo>
                <a:lnTo>
                  <a:pt x="63789" y="98341"/>
                </a:lnTo>
                <a:lnTo>
                  <a:pt x="49428" y="100223"/>
                </a:lnTo>
                <a:lnTo>
                  <a:pt x="40857" y="99396"/>
                </a:lnTo>
                <a:lnTo>
                  <a:pt x="27582" y="94935"/>
                </a:lnTo>
                <a:lnTo>
                  <a:pt x="16260" y="87149"/>
                </a:lnTo>
                <a:lnTo>
                  <a:pt x="7491" y="76646"/>
                </a:lnTo>
                <a:lnTo>
                  <a:pt x="1872" y="64035"/>
                </a:lnTo>
                <a:lnTo>
                  <a:pt x="0" y="49923"/>
                </a:lnTo>
                <a:lnTo>
                  <a:pt x="915" y="41153"/>
                </a:lnTo>
                <a:lnTo>
                  <a:pt x="5514" y="27922"/>
                </a:lnTo>
                <a:lnTo>
                  <a:pt x="13400" y="16546"/>
                </a:lnTo>
                <a:lnTo>
                  <a:pt x="23922" y="7670"/>
                </a:lnTo>
                <a:lnTo>
                  <a:pt x="36431" y="1940"/>
                </a:lnTo>
                <a:lnTo>
                  <a:pt x="50277" y="0"/>
                </a:lnTo>
                <a:close/>
              </a:path>
            </a:pathLst>
          </a:custGeom>
          <a:solidFill>
            <a:srgbClr val="FFFFFF">
              <a:alpha val="4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2" name="object 122"/>
          <p:cNvSpPr/>
          <p:nvPr/>
        </p:nvSpPr>
        <p:spPr>
          <a:xfrm>
            <a:off x="6064674" y="1970078"/>
            <a:ext cx="114903" cy="176567"/>
          </a:xfrm>
          <a:custGeom>
            <a:avLst/>
            <a:gdLst/>
            <a:ahLst/>
            <a:cxnLst/>
            <a:rect l="l" t="t" r="r" b="b"/>
            <a:pathLst>
              <a:path w="122563" h="251118">
                <a:moveTo>
                  <a:pt x="6619" y="134180"/>
                </a:moveTo>
                <a:lnTo>
                  <a:pt x="2305" y="122245"/>
                </a:lnTo>
                <a:lnTo>
                  <a:pt x="280" y="109573"/>
                </a:lnTo>
                <a:lnTo>
                  <a:pt x="167" y="106892"/>
                </a:lnTo>
                <a:lnTo>
                  <a:pt x="41" y="94194"/>
                </a:lnTo>
                <a:lnTo>
                  <a:pt x="91" y="81494"/>
                </a:lnTo>
                <a:lnTo>
                  <a:pt x="117" y="73367"/>
                </a:lnTo>
                <a:lnTo>
                  <a:pt x="12" y="60667"/>
                </a:lnTo>
                <a:lnTo>
                  <a:pt x="0" y="47967"/>
                </a:lnTo>
                <a:lnTo>
                  <a:pt x="67" y="38847"/>
                </a:lnTo>
                <a:lnTo>
                  <a:pt x="2506" y="25002"/>
                </a:lnTo>
                <a:lnTo>
                  <a:pt x="9494" y="14236"/>
                </a:lnTo>
                <a:lnTo>
                  <a:pt x="21142" y="7081"/>
                </a:lnTo>
                <a:lnTo>
                  <a:pt x="33948" y="3235"/>
                </a:lnTo>
                <a:lnTo>
                  <a:pt x="46315" y="935"/>
                </a:lnTo>
                <a:lnTo>
                  <a:pt x="58713" y="0"/>
                </a:lnTo>
                <a:lnTo>
                  <a:pt x="71120" y="425"/>
                </a:lnTo>
                <a:lnTo>
                  <a:pt x="83515" y="2206"/>
                </a:lnTo>
                <a:lnTo>
                  <a:pt x="95874" y="5340"/>
                </a:lnTo>
                <a:lnTo>
                  <a:pt x="112051" y="13615"/>
                </a:lnTo>
                <a:lnTo>
                  <a:pt x="119432" y="24069"/>
                </a:lnTo>
                <a:lnTo>
                  <a:pt x="122362" y="37560"/>
                </a:lnTo>
                <a:lnTo>
                  <a:pt x="122494" y="52803"/>
                </a:lnTo>
                <a:lnTo>
                  <a:pt x="122548" y="65504"/>
                </a:lnTo>
                <a:lnTo>
                  <a:pt x="122563" y="78204"/>
                </a:lnTo>
                <a:lnTo>
                  <a:pt x="122510" y="90903"/>
                </a:lnTo>
                <a:lnTo>
                  <a:pt x="122359" y="103600"/>
                </a:lnTo>
                <a:lnTo>
                  <a:pt x="120942" y="117033"/>
                </a:lnTo>
                <a:lnTo>
                  <a:pt x="117351" y="129102"/>
                </a:lnTo>
                <a:lnTo>
                  <a:pt x="111840" y="140666"/>
                </a:lnTo>
                <a:lnTo>
                  <a:pt x="106857" y="148790"/>
                </a:lnTo>
                <a:lnTo>
                  <a:pt x="101849" y="160046"/>
                </a:lnTo>
                <a:lnTo>
                  <a:pt x="99041" y="172757"/>
                </a:lnTo>
                <a:lnTo>
                  <a:pt x="97192" y="183190"/>
                </a:lnTo>
                <a:lnTo>
                  <a:pt x="94928" y="195678"/>
                </a:lnTo>
                <a:lnTo>
                  <a:pt x="92914" y="208218"/>
                </a:lnTo>
                <a:lnTo>
                  <a:pt x="90980" y="220775"/>
                </a:lnTo>
                <a:lnTo>
                  <a:pt x="88955" y="233318"/>
                </a:lnTo>
                <a:lnTo>
                  <a:pt x="83097" y="246452"/>
                </a:lnTo>
                <a:lnTo>
                  <a:pt x="70464" y="250985"/>
                </a:lnTo>
                <a:lnTo>
                  <a:pt x="68342" y="251059"/>
                </a:lnTo>
                <a:lnTo>
                  <a:pt x="63453" y="251113"/>
                </a:lnTo>
                <a:lnTo>
                  <a:pt x="58565" y="251118"/>
                </a:lnTo>
                <a:lnTo>
                  <a:pt x="53676" y="251053"/>
                </a:lnTo>
                <a:lnTo>
                  <a:pt x="40194" y="247389"/>
                </a:lnTo>
                <a:lnTo>
                  <a:pt x="33893" y="235336"/>
                </a:lnTo>
                <a:lnTo>
                  <a:pt x="33511" y="233316"/>
                </a:lnTo>
                <a:lnTo>
                  <a:pt x="31421" y="220786"/>
                </a:lnTo>
                <a:lnTo>
                  <a:pt x="29359" y="208251"/>
                </a:lnTo>
                <a:lnTo>
                  <a:pt x="27275" y="195721"/>
                </a:lnTo>
                <a:lnTo>
                  <a:pt x="25115" y="183206"/>
                </a:lnTo>
                <a:lnTo>
                  <a:pt x="22827" y="170717"/>
                </a:lnTo>
                <a:lnTo>
                  <a:pt x="21639" y="164591"/>
                </a:lnTo>
                <a:lnTo>
                  <a:pt x="20311" y="157888"/>
                </a:lnTo>
                <a:lnTo>
                  <a:pt x="16834" y="151259"/>
                </a:lnTo>
                <a:lnTo>
                  <a:pt x="13003" y="145500"/>
                </a:lnTo>
                <a:lnTo>
                  <a:pt x="6619" y="134180"/>
                </a:lnTo>
                <a:close/>
              </a:path>
            </a:pathLst>
          </a:custGeom>
          <a:solidFill>
            <a:srgbClr val="FFFFFF">
              <a:alpha val="4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3" name="object 123"/>
          <p:cNvSpPr/>
          <p:nvPr/>
        </p:nvSpPr>
        <p:spPr>
          <a:xfrm>
            <a:off x="6074165" y="1891699"/>
            <a:ext cx="93008" cy="70469"/>
          </a:xfrm>
          <a:custGeom>
            <a:avLst/>
            <a:gdLst/>
            <a:ahLst/>
            <a:cxnLst/>
            <a:rect l="l" t="t" r="r" b="b"/>
            <a:pathLst>
              <a:path w="99209" h="100223">
                <a:moveTo>
                  <a:pt x="99209" y="50761"/>
                </a:moveTo>
                <a:lnTo>
                  <a:pt x="97116" y="65228"/>
                </a:lnTo>
                <a:lnTo>
                  <a:pt x="91370" y="77889"/>
                </a:lnTo>
                <a:lnTo>
                  <a:pt x="82511" y="88206"/>
                </a:lnTo>
                <a:lnTo>
                  <a:pt x="71081" y="95644"/>
                </a:lnTo>
                <a:lnTo>
                  <a:pt x="57618" y="99664"/>
                </a:lnTo>
                <a:lnTo>
                  <a:pt x="49428" y="100223"/>
                </a:lnTo>
                <a:lnTo>
                  <a:pt x="35274" y="98026"/>
                </a:lnTo>
                <a:lnTo>
                  <a:pt x="22719" y="92142"/>
                </a:lnTo>
                <a:lnTo>
                  <a:pt x="12362" y="83180"/>
                </a:lnTo>
                <a:lnTo>
                  <a:pt x="4798" y="71748"/>
                </a:lnTo>
                <a:lnTo>
                  <a:pt x="627" y="58454"/>
                </a:lnTo>
                <a:lnTo>
                  <a:pt x="0" y="49923"/>
                </a:lnTo>
                <a:lnTo>
                  <a:pt x="2258" y="35871"/>
                </a:lnTo>
                <a:lnTo>
                  <a:pt x="8202" y="23279"/>
                </a:lnTo>
                <a:lnTo>
                  <a:pt x="17181" y="12791"/>
                </a:lnTo>
                <a:lnTo>
                  <a:pt x="28547" y="5052"/>
                </a:lnTo>
                <a:lnTo>
                  <a:pt x="41648" y="707"/>
                </a:lnTo>
                <a:lnTo>
                  <a:pt x="50277" y="0"/>
                </a:lnTo>
                <a:lnTo>
                  <a:pt x="64390" y="2221"/>
                </a:lnTo>
                <a:lnTo>
                  <a:pt x="76839" y="8152"/>
                </a:lnTo>
                <a:lnTo>
                  <a:pt x="87063" y="17208"/>
                </a:lnTo>
                <a:lnTo>
                  <a:pt x="94501" y="28810"/>
                </a:lnTo>
                <a:lnTo>
                  <a:pt x="98591" y="42373"/>
                </a:lnTo>
                <a:lnTo>
                  <a:pt x="99209" y="50761"/>
                </a:lnTo>
                <a:close/>
              </a:path>
            </a:pathLst>
          </a:custGeom>
          <a:solidFill>
            <a:srgbClr val="FFFFFF">
              <a:alpha val="40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4" name="object 124"/>
          <p:cNvSpPr/>
          <p:nvPr/>
        </p:nvSpPr>
        <p:spPr>
          <a:xfrm>
            <a:off x="3041020" y="1031378"/>
            <a:ext cx="3195904" cy="0"/>
          </a:xfrm>
          <a:custGeom>
            <a:avLst/>
            <a:gdLst/>
            <a:ahLst/>
            <a:cxnLst/>
            <a:rect l="l" t="t" r="r" b="b"/>
            <a:pathLst>
              <a:path w="3408964">
                <a:moveTo>
                  <a:pt x="0" y="0"/>
                </a:moveTo>
                <a:lnTo>
                  <a:pt x="3408964" y="0"/>
                </a:lnTo>
              </a:path>
            </a:pathLst>
          </a:custGeom>
          <a:ln w="39369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26" name="object 126"/>
          <p:cNvSpPr/>
          <p:nvPr/>
        </p:nvSpPr>
        <p:spPr>
          <a:xfrm>
            <a:off x="304800" y="1047750"/>
            <a:ext cx="7867054" cy="33084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284306" y="202087"/>
            <a:ext cx="0" cy="366128"/>
          </a:xfrm>
          <a:custGeom>
            <a:avLst/>
            <a:gdLst/>
            <a:ahLst/>
            <a:cxnLst/>
            <a:rect l="l" t="t" r="r" b="b"/>
            <a:pathLst>
              <a:path h="520715">
                <a:moveTo>
                  <a:pt x="0" y="520715"/>
                </a:moveTo>
                <a:lnTo>
                  <a:pt x="0" y="0"/>
                </a:lnTo>
              </a:path>
            </a:pathLst>
          </a:custGeom>
          <a:ln w="31296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8886638" y="202205"/>
            <a:ext cx="0" cy="365893"/>
          </a:xfrm>
          <a:custGeom>
            <a:avLst/>
            <a:gdLst/>
            <a:ahLst/>
            <a:cxnLst/>
            <a:rect l="l" t="t" r="r" b="b"/>
            <a:pathLst>
              <a:path h="520381">
                <a:moveTo>
                  <a:pt x="0" y="520381"/>
                </a:moveTo>
                <a:lnTo>
                  <a:pt x="0" y="0"/>
                </a:lnTo>
              </a:path>
            </a:pathLst>
          </a:custGeom>
          <a:ln w="30962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296817" y="557659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0954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296817" y="212643"/>
            <a:ext cx="8577465" cy="0"/>
          </a:xfrm>
          <a:custGeom>
            <a:avLst/>
            <a:gdLst/>
            <a:ahLst/>
            <a:cxnLst/>
            <a:rect l="l" t="t" r="r" b="b"/>
            <a:pathLst>
              <a:path w="9149296">
                <a:moveTo>
                  <a:pt x="0" y="0"/>
                </a:moveTo>
                <a:lnTo>
                  <a:pt x="9149296" y="0"/>
                </a:lnTo>
              </a:path>
            </a:pathLst>
          </a:custGeom>
          <a:ln w="31287">
            <a:solidFill>
              <a:srgbClr val="2D806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998235" y="657739"/>
            <a:ext cx="1419788" cy="341337"/>
          </a:xfrm>
          <a:prstGeom prst="rect">
            <a:avLst/>
          </a:prstGeom>
        </p:spPr>
        <p:txBody>
          <a:bodyPr wrap="square" lIns="0" tIns="20303" rIns="0" bIns="0" rtlCol="0">
            <a:noAutofit/>
          </a:bodyPr>
          <a:lstStyle/>
          <a:p>
            <a:pPr marL="10630">
              <a:lnSpc>
                <a:spcPts val="3197"/>
              </a:lnSpc>
            </a:pPr>
            <a:r>
              <a:rPr sz="3000" spc="-139" dirty="0">
                <a:solidFill>
                  <a:srgbClr val="2D806F"/>
                </a:solidFill>
                <a:latin typeface="Droid Serif"/>
                <a:cs typeface="Droid Serif"/>
              </a:rPr>
              <a:t>N E X T</a:t>
            </a:r>
            <a:endParaRPr sz="3000" dirty="0">
              <a:latin typeface="Droid Serif"/>
              <a:cs typeface="Droid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04084" y="657739"/>
            <a:ext cx="2082478" cy="340154"/>
          </a:xfrm>
          <a:prstGeom prst="rect">
            <a:avLst/>
          </a:prstGeom>
        </p:spPr>
        <p:txBody>
          <a:bodyPr wrap="square" lIns="0" tIns="20303" rIns="0" bIns="0" rtlCol="0">
            <a:noAutofit/>
          </a:bodyPr>
          <a:lstStyle/>
          <a:p>
            <a:pPr marL="10630">
              <a:lnSpc>
                <a:spcPts val="3197"/>
              </a:lnSpc>
            </a:pPr>
            <a:r>
              <a:rPr sz="3000" spc="-170" dirty="0">
                <a:solidFill>
                  <a:srgbClr val="2D806F"/>
                </a:solidFill>
                <a:latin typeface="Droid Serif"/>
                <a:cs typeface="Droid Serif"/>
              </a:rPr>
              <a:t>S T E P S</a:t>
            </a:r>
            <a:endParaRPr sz="3000" dirty="0">
              <a:latin typeface="Droid Serif"/>
              <a:cs typeface="Droid Serif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84306" y="212643"/>
            <a:ext cx="8602331" cy="345015"/>
          </a:xfrm>
          <a:prstGeom prst="rect">
            <a:avLst/>
          </a:prstGeom>
        </p:spPr>
        <p:txBody>
          <a:bodyPr wrap="square" lIns="0" tIns="1177" rIns="0" bIns="0" rtlCol="0">
            <a:noAutofit/>
          </a:bodyPr>
          <a:lstStyle/>
          <a:p>
            <a:pPr>
              <a:lnSpc>
                <a:spcPts val="1004"/>
              </a:lnSpc>
            </a:pPr>
            <a:endParaRPr sz="1000" dirty="0"/>
          </a:p>
          <a:p>
            <a:pPr marL="144792">
              <a:lnSpc>
                <a:spcPct val="113484"/>
              </a:lnSpc>
            </a:pP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P O S S I B L E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F U T U R E 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N A T I O N A L </a:t>
            </a:r>
            <a:r>
              <a:rPr lang="en-IE"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  </a:t>
            </a:r>
            <a:r>
              <a:rPr sz="1000" b="1" spc="-68" dirty="0">
                <a:solidFill>
                  <a:srgbClr val="212121"/>
                </a:solidFill>
                <a:latin typeface="Droid Serif"/>
                <a:cs typeface="Droid Serif"/>
              </a:rPr>
              <a:t>L E G I S L A T I O N</a:t>
            </a:r>
            <a:endParaRPr sz="1000" dirty="0">
              <a:latin typeface="Droid Serif"/>
              <a:cs typeface="Droid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571</Words>
  <Application>Microsoft Office PowerPoint</Application>
  <PresentationFormat>On-screen Show (16:9)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Frances.MacAodhain</dc:creator>
  <cp:lastModifiedBy>frances.macaodhain</cp:lastModifiedBy>
  <cp:revision>10</cp:revision>
  <dcterms:modified xsi:type="dcterms:W3CDTF">2018-06-12T09:40:41Z</dcterms:modified>
</cp:coreProperties>
</file>