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4"/>
  </p:sldMasterIdLst>
  <p:notesMasterIdLst>
    <p:notesMasterId r:id="rId15"/>
  </p:notesMasterIdLst>
  <p:handoutMasterIdLst>
    <p:handoutMasterId r:id="rId16"/>
  </p:handoutMasterIdLst>
  <p:sldIdLst>
    <p:sldId id="267" r:id="rId5"/>
    <p:sldId id="273" r:id="rId6"/>
    <p:sldId id="275" r:id="rId7"/>
    <p:sldId id="282" r:id="rId8"/>
    <p:sldId id="277" r:id="rId9"/>
    <p:sldId id="278" r:id="rId10"/>
    <p:sldId id="281" r:id="rId11"/>
    <p:sldId id="283" r:id="rId12"/>
    <p:sldId id="285" r:id="rId13"/>
    <p:sldId id="261" r:id="rId14"/>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28" autoAdjust="0"/>
  </p:normalViewPr>
  <p:slideViewPr>
    <p:cSldViewPr>
      <p:cViewPr varScale="1">
        <p:scale>
          <a:sx n="52" d="100"/>
          <a:sy n="52" d="100"/>
        </p:scale>
        <p:origin x="96" y="112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4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image" Target="../media/image7.png"/></Relationships>
</file>

<file path=ppt/diagrams/_rels/data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image" Target="../media/image10.png"/></Relationships>
</file>

<file path=ppt/diagrams/_rels/drawing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image" Target="../media/image7.png"/></Relationships>
</file>

<file path=ppt/diagrams/_rels/drawing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30464E-E55F-42A2-B954-17D7228DAC3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E"/>
        </a:p>
      </dgm:t>
    </dgm:pt>
    <dgm:pt modelId="{DA0B8E3B-DD90-413A-A4DD-45E8FECD6FDC}">
      <dgm:prSet>
        <dgm:style>
          <a:lnRef idx="1">
            <a:schemeClr val="accent2"/>
          </a:lnRef>
          <a:fillRef idx="2">
            <a:schemeClr val="accent2"/>
          </a:fillRef>
          <a:effectRef idx="1">
            <a:schemeClr val="accent2"/>
          </a:effectRef>
          <a:fontRef idx="minor">
            <a:schemeClr val="dk1"/>
          </a:fontRef>
        </dgm:style>
      </dgm:prSet>
      <dgm:spPr/>
      <dgm:t>
        <a:bodyPr/>
        <a:lstStyle/>
        <a:p>
          <a:r>
            <a:rPr lang="en-GB" dirty="0" smtClean="0"/>
            <a:t>Continuity of supply of medicines </a:t>
          </a:r>
        </a:p>
      </dgm:t>
    </dgm:pt>
    <dgm:pt modelId="{6655C724-1CA6-42A6-BC4A-74D2081A1C74}" type="parTrans" cxnId="{BADA2B68-493C-4582-9FF4-43F3FACEC196}">
      <dgm:prSet/>
      <dgm:spPr/>
      <dgm:t>
        <a:bodyPr/>
        <a:lstStyle/>
        <a:p>
          <a:endParaRPr lang="en-IE"/>
        </a:p>
      </dgm:t>
    </dgm:pt>
    <dgm:pt modelId="{BADE3D8A-8A0B-48EA-A12E-B92F7CBF2853}" type="sibTrans" cxnId="{BADA2B68-493C-4582-9FF4-43F3FACEC196}">
      <dgm:prSet/>
      <dgm:spPr/>
      <dgm:t>
        <a:bodyPr/>
        <a:lstStyle/>
        <a:p>
          <a:endParaRPr lang="en-IE"/>
        </a:p>
      </dgm:t>
    </dgm:pt>
    <dgm:pt modelId="{20921D6C-0927-4D24-A8FB-49BE67BEA969}">
      <dgm:prSet>
        <dgm:style>
          <a:lnRef idx="1">
            <a:schemeClr val="accent4"/>
          </a:lnRef>
          <a:fillRef idx="2">
            <a:schemeClr val="accent4"/>
          </a:fillRef>
          <a:effectRef idx="1">
            <a:schemeClr val="accent4"/>
          </a:effectRef>
          <a:fontRef idx="minor">
            <a:schemeClr val="dk1"/>
          </a:fontRef>
        </dgm:style>
      </dgm:prSet>
      <dgm:spPr/>
      <dgm:t>
        <a:bodyPr/>
        <a:lstStyle/>
        <a:p>
          <a:r>
            <a:rPr lang="en-GB" dirty="0" smtClean="0"/>
            <a:t>Increased engagement to facilitate trade </a:t>
          </a:r>
          <a:endParaRPr lang="en-IE" dirty="0"/>
        </a:p>
      </dgm:t>
    </dgm:pt>
    <dgm:pt modelId="{8D05A237-635D-4B6E-91B7-E67BAE330FFA}" type="parTrans" cxnId="{AAC62B53-410E-423E-ACC5-C81715F11E0A}">
      <dgm:prSet/>
      <dgm:spPr/>
      <dgm:t>
        <a:bodyPr/>
        <a:lstStyle/>
        <a:p>
          <a:endParaRPr lang="en-IE"/>
        </a:p>
      </dgm:t>
    </dgm:pt>
    <dgm:pt modelId="{E3843789-66EF-4A16-871B-DCB25C96AA3B}" type="sibTrans" cxnId="{AAC62B53-410E-423E-ACC5-C81715F11E0A}">
      <dgm:prSet/>
      <dgm:spPr/>
      <dgm:t>
        <a:bodyPr/>
        <a:lstStyle/>
        <a:p>
          <a:endParaRPr lang="en-IE"/>
        </a:p>
      </dgm:t>
    </dgm:pt>
    <dgm:pt modelId="{D23A6FE2-A540-42D3-8A82-1D78DEEE37FA}">
      <dgm:prSet>
        <dgm:style>
          <a:lnRef idx="1">
            <a:schemeClr val="accent1"/>
          </a:lnRef>
          <a:fillRef idx="2">
            <a:schemeClr val="accent1"/>
          </a:fillRef>
          <a:effectRef idx="1">
            <a:schemeClr val="accent1"/>
          </a:effectRef>
          <a:fontRef idx="minor">
            <a:schemeClr val="dk1"/>
          </a:fontRef>
        </dgm:style>
      </dgm:prSet>
      <dgm:spPr/>
      <dgm:t>
        <a:bodyPr/>
        <a:lstStyle/>
        <a:p>
          <a:r>
            <a:rPr lang="en-GB" dirty="0" smtClean="0"/>
            <a:t>Participation in EU </a:t>
          </a:r>
          <a:r>
            <a:rPr lang="en-GB" dirty="0" smtClean="0"/>
            <a:t>Brexit working groups </a:t>
          </a:r>
          <a:endParaRPr lang="en-IE" dirty="0"/>
        </a:p>
      </dgm:t>
    </dgm:pt>
    <dgm:pt modelId="{02423816-B4BD-4433-94B6-17DF243EC04F}" type="parTrans" cxnId="{FE02DF0A-BC8D-4531-8DB5-84231068A59C}">
      <dgm:prSet/>
      <dgm:spPr/>
      <dgm:t>
        <a:bodyPr/>
        <a:lstStyle/>
        <a:p>
          <a:endParaRPr lang="en-IE"/>
        </a:p>
      </dgm:t>
    </dgm:pt>
    <dgm:pt modelId="{D65AE755-AF6B-41AC-8CEB-E876ADED7CD1}" type="sibTrans" cxnId="{FE02DF0A-BC8D-4531-8DB5-84231068A59C}">
      <dgm:prSet/>
      <dgm:spPr/>
      <dgm:t>
        <a:bodyPr/>
        <a:lstStyle/>
        <a:p>
          <a:endParaRPr lang="en-IE"/>
        </a:p>
      </dgm:t>
    </dgm:pt>
    <dgm:pt modelId="{790683A7-891B-44D1-AA53-124633D659D9}">
      <dgm:prSet>
        <dgm:style>
          <a:lnRef idx="1">
            <a:schemeClr val="dk1"/>
          </a:lnRef>
          <a:fillRef idx="2">
            <a:schemeClr val="dk1"/>
          </a:fillRef>
          <a:effectRef idx="1">
            <a:schemeClr val="dk1"/>
          </a:effectRef>
          <a:fontRef idx="minor">
            <a:schemeClr val="dk1"/>
          </a:fontRef>
        </dgm:style>
      </dgm:prSet>
      <dgm:spPr/>
      <dgm:t>
        <a:bodyPr/>
        <a:lstStyle/>
        <a:p>
          <a:r>
            <a:rPr lang="en-GB" dirty="0" smtClean="0"/>
            <a:t>Assist companies </a:t>
          </a:r>
          <a:r>
            <a:rPr lang="en-GB" dirty="0" smtClean="0"/>
            <a:t>by reviewing </a:t>
          </a:r>
          <a:r>
            <a:rPr lang="en-GB" dirty="0" smtClean="0"/>
            <a:t>plans for changes</a:t>
          </a:r>
          <a:endParaRPr lang="en-IE" dirty="0"/>
        </a:p>
      </dgm:t>
    </dgm:pt>
    <dgm:pt modelId="{AB179998-F975-4B0E-8DA3-B0E451831DAB}" type="parTrans" cxnId="{9F6A11B8-A25B-40C7-9ACC-E13F10C49417}">
      <dgm:prSet/>
      <dgm:spPr/>
      <dgm:t>
        <a:bodyPr/>
        <a:lstStyle/>
        <a:p>
          <a:endParaRPr lang="en-IE"/>
        </a:p>
      </dgm:t>
    </dgm:pt>
    <dgm:pt modelId="{CAD85871-0D9F-4B67-90C2-F920F124C7CD}" type="sibTrans" cxnId="{9F6A11B8-A25B-40C7-9ACC-E13F10C49417}">
      <dgm:prSet/>
      <dgm:spPr/>
      <dgm:t>
        <a:bodyPr/>
        <a:lstStyle/>
        <a:p>
          <a:endParaRPr lang="en-IE"/>
        </a:p>
      </dgm:t>
    </dgm:pt>
    <dgm:pt modelId="{FF8BDE66-9D93-47F8-83C8-EEF0804FD3C8}" type="pres">
      <dgm:prSet presAssocID="{9730464E-E55F-42A2-B954-17D7228DAC31}" presName="diagram" presStyleCnt="0">
        <dgm:presLayoutVars>
          <dgm:dir/>
          <dgm:resizeHandles val="exact"/>
        </dgm:presLayoutVars>
      </dgm:prSet>
      <dgm:spPr/>
      <dgm:t>
        <a:bodyPr/>
        <a:lstStyle/>
        <a:p>
          <a:endParaRPr lang="en-IE"/>
        </a:p>
      </dgm:t>
    </dgm:pt>
    <dgm:pt modelId="{14EC59AF-7FFF-44D3-8494-6216CE052632}" type="pres">
      <dgm:prSet presAssocID="{DA0B8E3B-DD90-413A-A4DD-45E8FECD6FDC}" presName="node" presStyleLbl="node1" presStyleIdx="0" presStyleCnt="4">
        <dgm:presLayoutVars>
          <dgm:bulletEnabled val="1"/>
        </dgm:presLayoutVars>
      </dgm:prSet>
      <dgm:spPr/>
      <dgm:t>
        <a:bodyPr/>
        <a:lstStyle/>
        <a:p>
          <a:endParaRPr lang="en-IE"/>
        </a:p>
      </dgm:t>
    </dgm:pt>
    <dgm:pt modelId="{F9F27A4E-E67D-4970-A426-D8AD7E9F2454}" type="pres">
      <dgm:prSet presAssocID="{BADE3D8A-8A0B-48EA-A12E-B92F7CBF2853}" presName="sibTrans" presStyleCnt="0"/>
      <dgm:spPr/>
    </dgm:pt>
    <dgm:pt modelId="{9EF7708E-1632-4A20-9481-7CAFA02305CF}" type="pres">
      <dgm:prSet presAssocID="{20921D6C-0927-4D24-A8FB-49BE67BEA969}" presName="node" presStyleLbl="node1" presStyleIdx="1" presStyleCnt="4">
        <dgm:presLayoutVars>
          <dgm:bulletEnabled val="1"/>
        </dgm:presLayoutVars>
      </dgm:prSet>
      <dgm:spPr/>
      <dgm:t>
        <a:bodyPr/>
        <a:lstStyle/>
        <a:p>
          <a:endParaRPr lang="en-IE"/>
        </a:p>
      </dgm:t>
    </dgm:pt>
    <dgm:pt modelId="{D029CF25-A404-42FF-9280-996DEEAF7E89}" type="pres">
      <dgm:prSet presAssocID="{E3843789-66EF-4A16-871B-DCB25C96AA3B}" presName="sibTrans" presStyleCnt="0"/>
      <dgm:spPr/>
    </dgm:pt>
    <dgm:pt modelId="{1C420A67-DB23-483D-B334-A9D2BFEB23FB}" type="pres">
      <dgm:prSet presAssocID="{790683A7-891B-44D1-AA53-124633D659D9}" presName="node" presStyleLbl="node1" presStyleIdx="2" presStyleCnt="4">
        <dgm:presLayoutVars>
          <dgm:bulletEnabled val="1"/>
        </dgm:presLayoutVars>
      </dgm:prSet>
      <dgm:spPr/>
      <dgm:t>
        <a:bodyPr/>
        <a:lstStyle/>
        <a:p>
          <a:endParaRPr lang="en-IE"/>
        </a:p>
      </dgm:t>
    </dgm:pt>
    <dgm:pt modelId="{BE5199A4-32DC-4326-9B1B-16746CAFFF91}" type="pres">
      <dgm:prSet presAssocID="{CAD85871-0D9F-4B67-90C2-F920F124C7CD}" presName="sibTrans" presStyleCnt="0"/>
      <dgm:spPr/>
    </dgm:pt>
    <dgm:pt modelId="{5683F456-17BD-4BE2-A356-8F4DDE2F7E33}" type="pres">
      <dgm:prSet presAssocID="{D23A6FE2-A540-42D3-8A82-1D78DEEE37FA}" presName="node" presStyleLbl="node1" presStyleIdx="3" presStyleCnt="4">
        <dgm:presLayoutVars>
          <dgm:bulletEnabled val="1"/>
        </dgm:presLayoutVars>
      </dgm:prSet>
      <dgm:spPr/>
      <dgm:t>
        <a:bodyPr/>
        <a:lstStyle/>
        <a:p>
          <a:endParaRPr lang="en-IE"/>
        </a:p>
      </dgm:t>
    </dgm:pt>
  </dgm:ptLst>
  <dgm:cxnLst>
    <dgm:cxn modelId="{BADA2B68-493C-4582-9FF4-43F3FACEC196}" srcId="{9730464E-E55F-42A2-B954-17D7228DAC31}" destId="{DA0B8E3B-DD90-413A-A4DD-45E8FECD6FDC}" srcOrd="0" destOrd="0" parTransId="{6655C724-1CA6-42A6-BC4A-74D2081A1C74}" sibTransId="{BADE3D8A-8A0B-48EA-A12E-B92F7CBF2853}"/>
    <dgm:cxn modelId="{CA973F55-4666-4256-AA2C-4B317D5838AD}" type="presOf" srcId="{D23A6FE2-A540-42D3-8A82-1D78DEEE37FA}" destId="{5683F456-17BD-4BE2-A356-8F4DDE2F7E33}" srcOrd="0" destOrd="0" presId="urn:microsoft.com/office/officeart/2005/8/layout/default"/>
    <dgm:cxn modelId="{BF324B82-0855-45A2-AAB5-34CEEDB79DF7}" type="presOf" srcId="{790683A7-891B-44D1-AA53-124633D659D9}" destId="{1C420A67-DB23-483D-B334-A9D2BFEB23FB}" srcOrd="0" destOrd="0" presId="urn:microsoft.com/office/officeart/2005/8/layout/default"/>
    <dgm:cxn modelId="{4A3A7392-8E29-4165-8C08-B2938EB14DB4}" type="presOf" srcId="{DA0B8E3B-DD90-413A-A4DD-45E8FECD6FDC}" destId="{14EC59AF-7FFF-44D3-8494-6216CE052632}" srcOrd="0" destOrd="0" presId="urn:microsoft.com/office/officeart/2005/8/layout/default"/>
    <dgm:cxn modelId="{AAC62B53-410E-423E-ACC5-C81715F11E0A}" srcId="{9730464E-E55F-42A2-B954-17D7228DAC31}" destId="{20921D6C-0927-4D24-A8FB-49BE67BEA969}" srcOrd="1" destOrd="0" parTransId="{8D05A237-635D-4B6E-91B7-E67BAE330FFA}" sibTransId="{E3843789-66EF-4A16-871B-DCB25C96AA3B}"/>
    <dgm:cxn modelId="{BCC99886-C188-4C28-B166-5010B3CC8465}" type="presOf" srcId="{20921D6C-0927-4D24-A8FB-49BE67BEA969}" destId="{9EF7708E-1632-4A20-9481-7CAFA02305CF}" srcOrd="0" destOrd="0" presId="urn:microsoft.com/office/officeart/2005/8/layout/default"/>
    <dgm:cxn modelId="{9F6A11B8-A25B-40C7-9ACC-E13F10C49417}" srcId="{9730464E-E55F-42A2-B954-17D7228DAC31}" destId="{790683A7-891B-44D1-AA53-124633D659D9}" srcOrd="2" destOrd="0" parTransId="{AB179998-F975-4B0E-8DA3-B0E451831DAB}" sibTransId="{CAD85871-0D9F-4B67-90C2-F920F124C7CD}"/>
    <dgm:cxn modelId="{FE02DF0A-BC8D-4531-8DB5-84231068A59C}" srcId="{9730464E-E55F-42A2-B954-17D7228DAC31}" destId="{D23A6FE2-A540-42D3-8A82-1D78DEEE37FA}" srcOrd="3" destOrd="0" parTransId="{02423816-B4BD-4433-94B6-17DF243EC04F}" sibTransId="{D65AE755-AF6B-41AC-8CEB-E876ADED7CD1}"/>
    <dgm:cxn modelId="{BD7886E0-472A-4DF9-8F5E-F19FC497A2CB}" type="presOf" srcId="{9730464E-E55F-42A2-B954-17D7228DAC31}" destId="{FF8BDE66-9D93-47F8-83C8-EEF0804FD3C8}" srcOrd="0" destOrd="0" presId="urn:microsoft.com/office/officeart/2005/8/layout/default"/>
    <dgm:cxn modelId="{028FC33D-79A3-4690-ADDE-F76CB9938C26}" type="presParOf" srcId="{FF8BDE66-9D93-47F8-83C8-EEF0804FD3C8}" destId="{14EC59AF-7FFF-44D3-8494-6216CE052632}" srcOrd="0" destOrd="0" presId="urn:microsoft.com/office/officeart/2005/8/layout/default"/>
    <dgm:cxn modelId="{73EF6CFA-7CE7-49D4-98C1-EF5816608873}" type="presParOf" srcId="{FF8BDE66-9D93-47F8-83C8-EEF0804FD3C8}" destId="{F9F27A4E-E67D-4970-A426-D8AD7E9F2454}" srcOrd="1" destOrd="0" presId="urn:microsoft.com/office/officeart/2005/8/layout/default"/>
    <dgm:cxn modelId="{C40AD269-5681-41FD-8DBD-EEF3884C33E1}" type="presParOf" srcId="{FF8BDE66-9D93-47F8-83C8-EEF0804FD3C8}" destId="{9EF7708E-1632-4A20-9481-7CAFA02305CF}" srcOrd="2" destOrd="0" presId="urn:microsoft.com/office/officeart/2005/8/layout/default"/>
    <dgm:cxn modelId="{B08A80FA-0268-478D-885D-3495F6EE50EC}" type="presParOf" srcId="{FF8BDE66-9D93-47F8-83C8-EEF0804FD3C8}" destId="{D029CF25-A404-42FF-9280-996DEEAF7E89}" srcOrd="3" destOrd="0" presId="urn:microsoft.com/office/officeart/2005/8/layout/default"/>
    <dgm:cxn modelId="{99D0DBAD-5EF3-417E-86E1-DCF680C3DD7A}" type="presParOf" srcId="{FF8BDE66-9D93-47F8-83C8-EEF0804FD3C8}" destId="{1C420A67-DB23-483D-B334-A9D2BFEB23FB}" srcOrd="4" destOrd="0" presId="urn:microsoft.com/office/officeart/2005/8/layout/default"/>
    <dgm:cxn modelId="{3B1187E6-4F4F-4938-BD55-C82DE74A6ADC}" type="presParOf" srcId="{FF8BDE66-9D93-47F8-83C8-EEF0804FD3C8}" destId="{BE5199A4-32DC-4326-9B1B-16746CAFFF91}" srcOrd="5" destOrd="0" presId="urn:microsoft.com/office/officeart/2005/8/layout/default"/>
    <dgm:cxn modelId="{8D730123-47A7-4DDD-A90C-AEC981BADC8C}" type="presParOf" srcId="{FF8BDE66-9D93-47F8-83C8-EEF0804FD3C8}" destId="{5683F456-17BD-4BE2-A356-8F4DDE2F7E33}"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36815B-B1CB-4928-A1EB-05C6E3926942}" type="doc">
      <dgm:prSet loTypeId="urn:microsoft.com/office/officeart/2005/8/layout/target3" loCatId="list" qsTypeId="urn:microsoft.com/office/officeart/2005/8/quickstyle/3d3" qsCatId="3D" csTypeId="urn:microsoft.com/office/officeart/2005/8/colors/colorful3" csCatId="colorful" phldr="1"/>
      <dgm:spPr/>
      <dgm:t>
        <a:bodyPr/>
        <a:lstStyle/>
        <a:p>
          <a:endParaRPr lang="en-IE"/>
        </a:p>
      </dgm:t>
    </dgm:pt>
    <dgm:pt modelId="{43B03626-2084-4D42-B58D-C415206AF802}">
      <dgm:prSet phldrT="[Text]" custT="1"/>
      <dgm:spPr/>
      <dgm:t>
        <a:bodyPr/>
        <a:lstStyle/>
        <a:p>
          <a:pPr marL="0" marR="0" lvl="0" indent="447675" algn="l" defTabSz="914400" eaLnBrk="1" fontAlgn="auto" latinLnBrk="0" hangingPunct="1">
            <a:lnSpc>
              <a:spcPct val="100000"/>
            </a:lnSpc>
            <a:spcBef>
              <a:spcPts val="0"/>
            </a:spcBef>
            <a:spcAft>
              <a:spcPts val="0"/>
            </a:spcAft>
            <a:buClrTx/>
            <a:buSzTx/>
            <a:buFontTx/>
            <a:buNone/>
            <a:tabLst/>
            <a:defRPr/>
          </a:pPr>
          <a:endParaRPr lang="en-IE" sz="2800" dirty="0" smtClean="0"/>
        </a:p>
        <a:p>
          <a:pPr marL="0" marR="0" lvl="0" indent="447675" algn="l" defTabSz="914400" eaLnBrk="1" fontAlgn="auto" latinLnBrk="0" hangingPunct="1">
            <a:lnSpc>
              <a:spcPct val="100000"/>
            </a:lnSpc>
            <a:spcBef>
              <a:spcPts val="0"/>
            </a:spcBef>
            <a:spcAft>
              <a:spcPts val="0"/>
            </a:spcAft>
            <a:buClrTx/>
            <a:buSzTx/>
            <a:buFontTx/>
            <a:buNone/>
            <a:tabLst/>
            <a:defRPr/>
          </a:pPr>
          <a:r>
            <a:rPr lang="en-IE" sz="2800" dirty="0" smtClean="0"/>
            <a:t>Usual 3</a:t>
          </a:r>
          <a:r>
            <a:rPr lang="en-IE" sz="2800" baseline="30000" dirty="0" smtClean="0"/>
            <a:t>rd</a:t>
          </a:r>
          <a:r>
            <a:rPr lang="en-IE" sz="2800" dirty="0" smtClean="0"/>
            <a:t> country  requirements in EEA</a:t>
          </a:r>
        </a:p>
        <a:p>
          <a:pPr algn="ctr"/>
          <a:endParaRPr lang="en-IE" sz="2800" dirty="0"/>
        </a:p>
      </dgm:t>
    </dgm:pt>
    <dgm:pt modelId="{7ECF4F9F-2E10-4BA7-9D72-EA4EE0C939C3}" type="parTrans" cxnId="{3AA5A1F4-E07A-4002-8336-8DF579DE5631}">
      <dgm:prSet/>
      <dgm:spPr/>
      <dgm:t>
        <a:bodyPr/>
        <a:lstStyle/>
        <a:p>
          <a:endParaRPr lang="en-IE"/>
        </a:p>
      </dgm:t>
    </dgm:pt>
    <dgm:pt modelId="{A4E12A7C-C521-4531-AF22-600B7EF967B9}" type="sibTrans" cxnId="{3AA5A1F4-E07A-4002-8336-8DF579DE5631}">
      <dgm:prSet/>
      <dgm:spPr/>
      <dgm:t>
        <a:bodyPr/>
        <a:lstStyle/>
        <a:p>
          <a:endParaRPr lang="en-IE"/>
        </a:p>
      </dgm:t>
    </dgm:pt>
    <dgm:pt modelId="{F46B4EC0-D222-4DA4-973B-E942EE14C933}">
      <dgm:prSet phldrT="[Text]" custT="1"/>
      <dgm:spPr/>
      <dgm:t>
        <a:bodyPr/>
        <a:lstStyle/>
        <a:p>
          <a:pPr marL="0" indent="447675" algn="l"/>
          <a:r>
            <a:rPr lang="en-IE" sz="2800" dirty="0" smtClean="0"/>
            <a:t>QP </a:t>
          </a:r>
          <a:r>
            <a:rPr lang="en-IE" sz="2800" dirty="0" smtClean="0"/>
            <a:t>certification in EEA</a:t>
          </a:r>
          <a:endParaRPr lang="en-IE" sz="2800" dirty="0"/>
        </a:p>
      </dgm:t>
    </dgm:pt>
    <dgm:pt modelId="{DE395C60-EA9C-4412-9D79-6622878A2EC2}" type="parTrans" cxnId="{95D74628-76E3-4B09-B50C-F4BF65EDF8F1}">
      <dgm:prSet/>
      <dgm:spPr/>
      <dgm:t>
        <a:bodyPr/>
        <a:lstStyle/>
        <a:p>
          <a:endParaRPr lang="en-IE"/>
        </a:p>
      </dgm:t>
    </dgm:pt>
    <dgm:pt modelId="{3B849D33-357F-4455-A2E1-92FC624ABDE3}" type="sibTrans" cxnId="{95D74628-76E3-4B09-B50C-F4BF65EDF8F1}">
      <dgm:prSet/>
      <dgm:spPr/>
      <dgm:t>
        <a:bodyPr/>
        <a:lstStyle/>
        <a:p>
          <a:endParaRPr lang="en-IE"/>
        </a:p>
      </dgm:t>
    </dgm:pt>
    <dgm:pt modelId="{0F8093AD-F743-4302-9226-9B8AA1898F75}">
      <dgm:prSet custT="1"/>
      <dgm:spPr/>
      <dgm:t>
        <a:bodyPr/>
        <a:lstStyle/>
        <a:p>
          <a:pPr marL="0" indent="447675" algn="l"/>
          <a:r>
            <a:rPr lang="en-IE" sz="2800" dirty="0" smtClean="0"/>
            <a:t>Importation by authorised manufacturer</a:t>
          </a:r>
          <a:endParaRPr lang="en-IE" sz="2800" dirty="0"/>
        </a:p>
      </dgm:t>
    </dgm:pt>
    <dgm:pt modelId="{DD40A406-811F-4554-89D6-864839266546}" type="parTrans" cxnId="{5BF18FC4-FE34-419C-9275-0643B7B43F8C}">
      <dgm:prSet/>
      <dgm:spPr/>
      <dgm:t>
        <a:bodyPr/>
        <a:lstStyle/>
        <a:p>
          <a:endParaRPr lang="en-IE"/>
        </a:p>
      </dgm:t>
    </dgm:pt>
    <dgm:pt modelId="{3D279E6F-6111-40DD-8AC2-5A612102B463}" type="sibTrans" cxnId="{5BF18FC4-FE34-419C-9275-0643B7B43F8C}">
      <dgm:prSet/>
      <dgm:spPr/>
      <dgm:t>
        <a:bodyPr/>
        <a:lstStyle/>
        <a:p>
          <a:endParaRPr lang="en-IE"/>
        </a:p>
      </dgm:t>
    </dgm:pt>
    <dgm:pt modelId="{8704AEB1-4B16-48B3-8508-DC12AD28EC2E}">
      <dgm:prSet custT="1"/>
      <dgm:spPr/>
      <dgm:t>
        <a:bodyPr/>
        <a:lstStyle/>
        <a:p>
          <a:pPr marL="0" indent="447675" algn="l"/>
          <a:r>
            <a:rPr lang="en-IE" sz="2800" dirty="0" smtClean="0"/>
            <a:t>Testing in EEA</a:t>
          </a:r>
          <a:endParaRPr lang="en-IE" sz="2800" dirty="0"/>
        </a:p>
      </dgm:t>
    </dgm:pt>
    <dgm:pt modelId="{D2561DD6-4667-452F-8A33-2F2AFAB780A0}" type="parTrans" cxnId="{23D1BCDD-5E9F-4A83-AC8C-F75C977A9956}">
      <dgm:prSet/>
      <dgm:spPr/>
      <dgm:t>
        <a:bodyPr/>
        <a:lstStyle/>
        <a:p>
          <a:endParaRPr lang="en-IE"/>
        </a:p>
      </dgm:t>
    </dgm:pt>
    <dgm:pt modelId="{3CBE9A55-57DA-4015-A23F-0BF4BF05751B}" type="sibTrans" cxnId="{23D1BCDD-5E9F-4A83-AC8C-F75C977A9956}">
      <dgm:prSet/>
      <dgm:spPr/>
      <dgm:t>
        <a:bodyPr/>
        <a:lstStyle/>
        <a:p>
          <a:endParaRPr lang="en-IE"/>
        </a:p>
      </dgm:t>
    </dgm:pt>
    <dgm:pt modelId="{DF7D7D67-9225-43F4-A4D2-AF6EFDED972F}" type="pres">
      <dgm:prSet presAssocID="{BD36815B-B1CB-4928-A1EB-05C6E3926942}" presName="Name0" presStyleCnt="0">
        <dgm:presLayoutVars>
          <dgm:chMax val="7"/>
          <dgm:dir/>
          <dgm:animLvl val="lvl"/>
          <dgm:resizeHandles val="exact"/>
        </dgm:presLayoutVars>
      </dgm:prSet>
      <dgm:spPr/>
      <dgm:t>
        <a:bodyPr/>
        <a:lstStyle/>
        <a:p>
          <a:endParaRPr lang="en-IE"/>
        </a:p>
      </dgm:t>
    </dgm:pt>
    <dgm:pt modelId="{7ABAF98E-8692-4F60-8657-1E0A2C1B312D}" type="pres">
      <dgm:prSet presAssocID="{43B03626-2084-4D42-B58D-C415206AF802}" presName="circle1" presStyleLbl="node1" presStyleIdx="0" presStyleCnt="4"/>
      <dgm:spPr/>
    </dgm:pt>
    <dgm:pt modelId="{B50B905C-DE11-41A8-9C0A-EFAD1262AA7D}" type="pres">
      <dgm:prSet presAssocID="{43B03626-2084-4D42-B58D-C415206AF802}" presName="space" presStyleCnt="0"/>
      <dgm:spPr/>
    </dgm:pt>
    <dgm:pt modelId="{85F70F28-3692-4602-8F72-B5C67318AD20}" type="pres">
      <dgm:prSet presAssocID="{43B03626-2084-4D42-B58D-C415206AF802}" presName="rect1" presStyleLbl="alignAcc1" presStyleIdx="0" presStyleCnt="4"/>
      <dgm:spPr/>
      <dgm:t>
        <a:bodyPr/>
        <a:lstStyle/>
        <a:p>
          <a:endParaRPr lang="en-IE"/>
        </a:p>
      </dgm:t>
    </dgm:pt>
    <dgm:pt modelId="{BE690AC1-2DC9-432D-BE97-9BFFFB2E805E}" type="pres">
      <dgm:prSet presAssocID="{0F8093AD-F743-4302-9226-9B8AA1898F75}" presName="vertSpace2" presStyleLbl="node1" presStyleIdx="0" presStyleCnt="4"/>
      <dgm:spPr/>
    </dgm:pt>
    <dgm:pt modelId="{CC586817-D1D9-43AD-8A12-1906249B0334}" type="pres">
      <dgm:prSet presAssocID="{0F8093AD-F743-4302-9226-9B8AA1898F75}" presName="circle2" presStyleLbl="node1" presStyleIdx="1" presStyleCnt="4"/>
      <dgm:spPr/>
    </dgm:pt>
    <dgm:pt modelId="{CF3AC505-C307-4B3C-B89C-0FC1830719BA}" type="pres">
      <dgm:prSet presAssocID="{0F8093AD-F743-4302-9226-9B8AA1898F75}" presName="rect2" presStyleLbl="alignAcc1" presStyleIdx="1" presStyleCnt="4"/>
      <dgm:spPr/>
      <dgm:t>
        <a:bodyPr/>
        <a:lstStyle/>
        <a:p>
          <a:endParaRPr lang="en-IE"/>
        </a:p>
      </dgm:t>
    </dgm:pt>
    <dgm:pt modelId="{9EB3F7B1-9994-49E0-B6E4-6521870149DD}" type="pres">
      <dgm:prSet presAssocID="{8704AEB1-4B16-48B3-8508-DC12AD28EC2E}" presName="vertSpace3" presStyleLbl="node1" presStyleIdx="1" presStyleCnt="4"/>
      <dgm:spPr/>
    </dgm:pt>
    <dgm:pt modelId="{997B6233-9973-4D32-B277-2179A86C1DB3}" type="pres">
      <dgm:prSet presAssocID="{8704AEB1-4B16-48B3-8508-DC12AD28EC2E}" presName="circle3" presStyleLbl="node1" presStyleIdx="2" presStyleCnt="4"/>
      <dgm:spPr/>
    </dgm:pt>
    <dgm:pt modelId="{A9AB5666-462F-4828-A821-B0219DA5AED8}" type="pres">
      <dgm:prSet presAssocID="{8704AEB1-4B16-48B3-8508-DC12AD28EC2E}" presName="rect3" presStyleLbl="alignAcc1" presStyleIdx="2" presStyleCnt="4"/>
      <dgm:spPr/>
      <dgm:t>
        <a:bodyPr/>
        <a:lstStyle/>
        <a:p>
          <a:endParaRPr lang="en-IE"/>
        </a:p>
      </dgm:t>
    </dgm:pt>
    <dgm:pt modelId="{70AB7819-716E-4472-AD03-3C126B32D082}" type="pres">
      <dgm:prSet presAssocID="{F46B4EC0-D222-4DA4-973B-E942EE14C933}" presName="vertSpace4" presStyleLbl="node1" presStyleIdx="2" presStyleCnt="4"/>
      <dgm:spPr/>
    </dgm:pt>
    <dgm:pt modelId="{D7208493-7165-4C9F-999F-6B8571583B20}" type="pres">
      <dgm:prSet presAssocID="{F46B4EC0-D222-4DA4-973B-E942EE14C933}" presName="circle4" presStyleLbl="node1" presStyleIdx="3" presStyleCnt="4"/>
      <dgm:spPr/>
    </dgm:pt>
    <dgm:pt modelId="{A4B26A58-457B-4340-89DF-D20D952C4EA9}" type="pres">
      <dgm:prSet presAssocID="{F46B4EC0-D222-4DA4-973B-E942EE14C933}" presName="rect4" presStyleLbl="alignAcc1" presStyleIdx="3" presStyleCnt="4"/>
      <dgm:spPr/>
      <dgm:t>
        <a:bodyPr/>
        <a:lstStyle/>
        <a:p>
          <a:endParaRPr lang="en-IE"/>
        </a:p>
      </dgm:t>
    </dgm:pt>
    <dgm:pt modelId="{84E7D599-80D0-47BC-B2DC-500FBF3B2237}" type="pres">
      <dgm:prSet presAssocID="{43B03626-2084-4D42-B58D-C415206AF802}" presName="rect1ParTxNoCh" presStyleLbl="alignAcc1" presStyleIdx="3" presStyleCnt="4">
        <dgm:presLayoutVars>
          <dgm:chMax val="1"/>
          <dgm:bulletEnabled val="1"/>
        </dgm:presLayoutVars>
      </dgm:prSet>
      <dgm:spPr/>
      <dgm:t>
        <a:bodyPr/>
        <a:lstStyle/>
        <a:p>
          <a:endParaRPr lang="en-IE"/>
        </a:p>
      </dgm:t>
    </dgm:pt>
    <dgm:pt modelId="{555BE36D-25DD-4B12-8A48-F7786B84B550}" type="pres">
      <dgm:prSet presAssocID="{0F8093AD-F743-4302-9226-9B8AA1898F75}" presName="rect2ParTxNoCh" presStyleLbl="alignAcc1" presStyleIdx="3" presStyleCnt="4">
        <dgm:presLayoutVars>
          <dgm:chMax val="1"/>
          <dgm:bulletEnabled val="1"/>
        </dgm:presLayoutVars>
      </dgm:prSet>
      <dgm:spPr/>
      <dgm:t>
        <a:bodyPr/>
        <a:lstStyle/>
        <a:p>
          <a:endParaRPr lang="en-IE"/>
        </a:p>
      </dgm:t>
    </dgm:pt>
    <dgm:pt modelId="{096CDC36-4770-4FCF-96FB-25A4361D85AF}" type="pres">
      <dgm:prSet presAssocID="{8704AEB1-4B16-48B3-8508-DC12AD28EC2E}" presName="rect3ParTxNoCh" presStyleLbl="alignAcc1" presStyleIdx="3" presStyleCnt="4">
        <dgm:presLayoutVars>
          <dgm:chMax val="1"/>
          <dgm:bulletEnabled val="1"/>
        </dgm:presLayoutVars>
      </dgm:prSet>
      <dgm:spPr/>
      <dgm:t>
        <a:bodyPr/>
        <a:lstStyle/>
        <a:p>
          <a:endParaRPr lang="en-IE"/>
        </a:p>
      </dgm:t>
    </dgm:pt>
    <dgm:pt modelId="{2D1B5380-9DBE-453E-BA94-E849D2430194}" type="pres">
      <dgm:prSet presAssocID="{F46B4EC0-D222-4DA4-973B-E942EE14C933}" presName="rect4ParTxNoCh" presStyleLbl="alignAcc1" presStyleIdx="3" presStyleCnt="4">
        <dgm:presLayoutVars>
          <dgm:chMax val="1"/>
          <dgm:bulletEnabled val="1"/>
        </dgm:presLayoutVars>
      </dgm:prSet>
      <dgm:spPr/>
      <dgm:t>
        <a:bodyPr/>
        <a:lstStyle/>
        <a:p>
          <a:endParaRPr lang="en-IE"/>
        </a:p>
      </dgm:t>
    </dgm:pt>
  </dgm:ptLst>
  <dgm:cxnLst>
    <dgm:cxn modelId="{38D2E670-D6DE-482F-BF30-A0707D78DCFB}" type="presOf" srcId="{BD36815B-B1CB-4928-A1EB-05C6E3926942}" destId="{DF7D7D67-9225-43F4-A4D2-AF6EFDED972F}" srcOrd="0" destOrd="0" presId="urn:microsoft.com/office/officeart/2005/8/layout/target3"/>
    <dgm:cxn modelId="{E8F71410-BF5D-466D-BE0A-9F6598ADBCD5}" type="presOf" srcId="{43B03626-2084-4D42-B58D-C415206AF802}" destId="{85F70F28-3692-4602-8F72-B5C67318AD20}" srcOrd="0" destOrd="0" presId="urn:microsoft.com/office/officeart/2005/8/layout/target3"/>
    <dgm:cxn modelId="{23D1BCDD-5E9F-4A83-AC8C-F75C977A9956}" srcId="{BD36815B-B1CB-4928-A1EB-05C6E3926942}" destId="{8704AEB1-4B16-48B3-8508-DC12AD28EC2E}" srcOrd="2" destOrd="0" parTransId="{D2561DD6-4667-452F-8A33-2F2AFAB780A0}" sibTransId="{3CBE9A55-57DA-4015-A23F-0BF4BF05751B}"/>
    <dgm:cxn modelId="{F60A9D14-F9A4-4191-9E46-E46DF9B433B4}" type="presOf" srcId="{0F8093AD-F743-4302-9226-9B8AA1898F75}" destId="{CF3AC505-C307-4B3C-B89C-0FC1830719BA}" srcOrd="0" destOrd="0" presId="urn:microsoft.com/office/officeart/2005/8/layout/target3"/>
    <dgm:cxn modelId="{5BF18FC4-FE34-419C-9275-0643B7B43F8C}" srcId="{BD36815B-B1CB-4928-A1EB-05C6E3926942}" destId="{0F8093AD-F743-4302-9226-9B8AA1898F75}" srcOrd="1" destOrd="0" parTransId="{DD40A406-811F-4554-89D6-864839266546}" sibTransId="{3D279E6F-6111-40DD-8AC2-5A612102B463}"/>
    <dgm:cxn modelId="{60AF63CB-7D60-423E-A0BB-22AA7B938F82}" type="presOf" srcId="{8704AEB1-4B16-48B3-8508-DC12AD28EC2E}" destId="{A9AB5666-462F-4828-A821-B0219DA5AED8}" srcOrd="0" destOrd="0" presId="urn:microsoft.com/office/officeart/2005/8/layout/target3"/>
    <dgm:cxn modelId="{6CE3AB97-D49C-48F5-B20F-BF02E203402D}" type="presOf" srcId="{8704AEB1-4B16-48B3-8508-DC12AD28EC2E}" destId="{096CDC36-4770-4FCF-96FB-25A4361D85AF}" srcOrd="1" destOrd="0" presId="urn:microsoft.com/office/officeart/2005/8/layout/target3"/>
    <dgm:cxn modelId="{8FCA4194-F5D0-4C63-A266-CFCF711DE6A4}" type="presOf" srcId="{0F8093AD-F743-4302-9226-9B8AA1898F75}" destId="{555BE36D-25DD-4B12-8A48-F7786B84B550}" srcOrd="1" destOrd="0" presId="urn:microsoft.com/office/officeart/2005/8/layout/target3"/>
    <dgm:cxn modelId="{910689BE-C6D1-45D9-8699-40D8C7F28BC8}" type="presOf" srcId="{F46B4EC0-D222-4DA4-973B-E942EE14C933}" destId="{A4B26A58-457B-4340-89DF-D20D952C4EA9}" srcOrd="0" destOrd="0" presId="urn:microsoft.com/office/officeart/2005/8/layout/target3"/>
    <dgm:cxn modelId="{07B3B97E-518F-41A4-95E4-E5A690A66B66}" type="presOf" srcId="{43B03626-2084-4D42-B58D-C415206AF802}" destId="{84E7D599-80D0-47BC-B2DC-500FBF3B2237}" srcOrd="1" destOrd="0" presId="urn:microsoft.com/office/officeart/2005/8/layout/target3"/>
    <dgm:cxn modelId="{3AA5A1F4-E07A-4002-8336-8DF579DE5631}" srcId="{BD36815B-B1CB-4928-A1EB-05C6E3926942}" destId="{43B03626-2084-4D42-B58D-C415206AF802}" srcOrd="0" destOrd="0" parTransId="{7ECF4F9F-2E10-4BA7-9D72-EA4EE0C939C3}" sibTransId="{A4E12A7C-C521-4531-AF22-600B7EF967B9}"/>
    <dgm:cxn modelId="{9FC133FE-92AA-4638-846F-3EA35D4D47B6}" type="presOf" srcId="{F46B4EC0-D222-4DA4-973B-E942EE14C933}" destId="{2D1B5380-9DBE-453E-BA94-E849D2430194}" srcOrd="1" destOrd="0" presId="urn:microsoft.com/office/officeart/2005/8/layout/target3"/>
    <dgm:cxn modelId="{95D74628-76E3-4B09-B50C-F4BF65EDF8F1}" srcId="{BD36815B-B1CB-4928-A1EB-05C6E3926942}" destId="{F46B4EC0-D222-4DA4-973B-E942EE14C933}" srcOrd="3" destOrd="0" parTransId="{DE395C60-EA9C-4412-9D79-6622878A2EC2}" sibTransId="{3B849D33-357F-4455-A2E1-92FC624ABDE3}"/>
    <dgm:cxn modelId="{2F20E507-1ADF-4A04-B52F-83151BE90A08}" type="presParOf" srcId="{DF7D7D67-9225-43F4-A4D2-AF6EFDED972F}" destId="{7ABAF98E-8692-4F60-8657-1E0A2C1B312D}" srcOrd="0" destOrd="0" presId="urn:microsoft.com/office/officeart/2005/8/layout/target3"/>
    <dgm:cxn modelId="{7D3D0357-8C6D-401A-9EC1-492B6ED3FE37}" type="presParOf" srcId="{DF7D7D67-9225-43F4-A4D2-AF6EFDED972F}" destId="{B50B905C-DE11-41A8-9C0A-EFAD1262AA7D}" srcOrd="1" destOrd="0" presId="urn:microsoft.com/office/officeart/2005/8/layout/target3"/>
    <dgm:cxn modelId="{5EA9B37D-DD71-4107-9EF0-7EA0470DDBE0}" type="presParOf" srcId="{DF7D7D67-9225-43F4-A4D2-AF6EFDED972F}" destId="{85F70F28-3692-4602-8F72-B5C67318AD20}" srcOrd="2" destOrd="0" presId="urn:microsoft.com/office/officeart/2005/8/layout/target3"/>
    <dgm:cxn modelId="{70574B26-745E-4816-910F-D3DD7863077A}" type="presParOf" srcId="{DF7D7D67-9225-43F4-A4D2-AF6EFDED972F}" destId="{BE690AC1-2DC9-432D-BE97-9BFFFB2E805E}" srcOrd="3" destOrd="0" presId="urn:microsoft.com/office/officeart/2005/8/layout/target3"/>
    <dgm:cxn modelId="{6CCF9C02-6164-4C17-B42E-4685D6176E70}" type="presParOf" srcId="{DF7D7D67-9225-43F4-A4D2-AF6EFDED972F}" destId="{CC586817-D1D9-43AD-8A12-1906249B0334}" srcOrd="4" destOrd="0" presId="urn:microsoft.com/office/officeart/2005/8/layout/target3"/>
    <dgm:cxn modelId="{BE8DD9C7-2DD1-44A5-8A63-618DDC8F5BA5}" type="presParOf" srcId="{DF7D7D67-9225-43F4-A4D2-AF6EFDED972F}" destId="{CF3AC505-C307-4B3C-B89C-0FC1830719BA}" srcOrd="5" destOrd="0" presId="urn:microsoft.com/office/officeart/2005/8/layout/target3"/>
    <dgm:cxn modelId="{9AA726B6-AF8B-4468-94E0-7AE698C828D1}" type="presParOf" srcId="{DF7D7D67-9225-43F4-A4D2-AF6EFDED972F}" destId="{9EB3F7B1-9994-49E0-B6E4-6521870149DD}" srcOrd="6" destOrd="0" presId="urn:microsoft.com/office/officeart/2005/8/layout/target3"/>
    <dgm:cxn modelId="{22FC8B29-CEA6-4D65-9DA3-A03B0E15AE68}" type="presParOf" srcId="{DF7D7D67-9225-43F4-A4D2-AF6EFDED972F}" destId="{997B6233-9973-4D32-B277-2179A86C1DB3}" srcOrd="7" destOrd="0" presId="urn:microsoft.com/office/officeart/2005/8/layout/target3"/>
    <dgm:cxn modelId="{647AF5B8-BD47-4562-948C-CA6C82974621}" type="presParOf" srcId="{DF7D7D67-9225-43F4-A4D2-AF6EFDED972F}" destId="{A9AB5666-462F-4828-A821-B0219DA5AED8}" srcOrd="8" destOrd="0" presId="urn:microsoft.com/office/officeart/2005/8/layout/target3"/>
    <dgm:cxn modelId="{45E2AB13-73F6-4906-8D05-B7A3F02186F6}" type="presParOf" srcId="{DF7D7D67-9225-43F4-A4D2-AF6EFDED972F}" destId="{70AB7819-716E-4472-AD03-3C126B32D082}" srcOrd="9" destOrd="0" presId="urn:microsoft.com/office/officeart/2005/8/layout/target3"/>
    <dgm:cxn modelId="{F5D15F39-FB1A-4347-8F54-B736ED52CCBA}" type="presParOf" srcId="{DF7D7D67-9225-43F4-A4D2-AF6EFDED972F}" destId="{D7208493-7165-4C9F-999F-6B8571583B20}" srcOrd="10" destOrd="0" presId="urn:microsoft.com/office/officeart/2005/8/layout/target3"/>
    <dgm:cxn modelId="{1A7EF9B4-9B31-437D-A266-02CD22F93940}" type="presParOf" srcId="{DF7D7D67-9225-43F4-A4D2-AF6EFDED972F}" destId="{A4B26A58-457B-4340-89DF-D20D952C4EA9}" srcOrd="11" destOrd="0" presId="urn:microsoft.com/office/officeart/2005/8/layout/target3"/>
    <dgm:cxn modelId="{BB137723-73EE-4391-9513-F40DA8568833}" type="presParOf" srcId="{DF7D7D67-9225-43F4-A4D2-AF6EFDED972F}" destId="{84E7D599-80D0-47BC-B2DC-500FBF3B2237}" srcOrd="12" destOrd="0" presId="urn:microsoft.com/office/officeart/2005/8/layout/target3"/>
    <dgm:cxn modelId="{73547745-1977-477F-AA9E-2C7310CBBCF7}" type="presParOf" srcId="{DF7D7D67-9225-43F4-A4D2-AF6EFDED972F}" destId="{555BE36D-25DD-4B12-8A48-F7786B84B550}" srcOrd="13" destOrd="0" presId="urn:microsoft.com/office/officeart/2005/8/layout/target3"/>
    <dgm:cxn modelId="{EF352D0C-D968-4DAF-8BFC-1434965E36D1}" type="presParOf" srcId="{DF7D7D67-9225-43F4-A4D2-AF6EFDED972F}" destId="{096CDC36-4770-4FCF-96FB-25A4361D85AF}" srcOrd="14" destOrd="0" presId="urn:microsoft.com/office/officeart/2005/8/layout/target3"/>
    <dgm:cxn modelId="{276AF922-B0FA-4F54-9B5F-B59A28C210FF}" type="presParOf" srcId="{DF7D7D67-9225-43F4-A4D2-AF6EFDED972F}" destId="{2D1B5380-9DBE-453E-BA94-E849D2430194}" srcOrd="15"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6DD67DE2-83EA-4F46-8161-C0A9DDC02817}"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IE"/>
        </a:p>
      </dgm:t>
    </dgm:pt>
    <dgm:pt modelId="{573E32D0-5915-43D1-9F71-267978E04D66}">
      <dgm:prSet phldrT="[Text]" custT="1"/>
      <dgm:spPr/>
      <dgm:t>
        <a:bodyPr/>
        <a:lstStyle/>
        <a:p>
          <a:pPr marL="1157288" indent="0" algn="ctr"/>
          <a:r>
            <a:rPr lang="en-IE" sz="2800" dirty="0" smtClean="0"/>
            <a:t>      Transport through the UK using the ‘transit protocol’ </a:t>
          </a:r>
          <a:r>
            <a:rPr lang="en-IE" sz="2800" dirty="0" smtClean="0"/>
            <a:t>does not invoke </a:t>
          </a:r>
          <a:r>
            <a:rPr lang="en-IE" sz="2800" dirty="0" smtClean="0"/>
            <a:t>export / import requirements</a:t>
          </a:r>
          <a:endParaRPr lang="en-IE" sz="2800" dirty="0"/>
        </a:p>
      </dgm:t>
    </dgm:pt>
    <dgm:pt modelId="{5310B124-4AA5-4691-98BD-07905F5A2CF3}" type="parTrans" cxnId="{1B665440-9AFD-412D-B633-7F8803110DEC}">
      <dgm:prSet/>
      <dgm:spPr/>
      <dgm:t>
        <a:bodyPr/>
        <a:lstStyle/>
        <a:p>
          <a:endParaRPr lang="en-IE"/>
        </a:p>
      </dgm:t>
    </dgm:pt>
    <dgm:pt modelId="{F5E759B7-86FE-4981-8C87-1B63F2B82FE1}" type="sibTrans" cxnId="{1B665440-9AFD-412D-B633-7F8803110DEC}">
      <dgm:prSet/>
      <dgm:spPr/>
      <dgm:t>
        <a:bodyPr/>
        <a:lstStyle/>
        <a:p>
          <a:endParaRPr lang="en-IE"/>
        </a:p>
      </dgm:t>
    </dgm:pt>
    <dgm:pt modelId="{FC87CEDD-C096-48E3-84E8-BC9F33CEE2B0}">
      <dgm:prSet phldrT="[Text]" custT="1"/>
      <dgm:spPr/>
      <dgm:t>
        <a:bodyPr/>
        <a:lstStyle/>
        <a:p>
          <a:r>
            <a:rPr lang="en-IE" sz="2800" dirty="0" smtClean="0"/>
            <a:t>Negotiations on an </a:t>
          </a:r>
          <a:r>
            <a:rPr lang="en-IE" sz="2800" dirty="0" smtClean="0"/>
            <a:t>MRA/ACAA </a:t>
          </a:r>
          <a:r>
            <a:rPr lang="en-IE" sz="2800" dirty="0" smtClean="0"/>
            <a:t>will not start before Brexit  </a:t>
          </a:r>
          <a:endParaRPr lang="en-IE" sz="2800" dirty="0"/>
        </a:p>
      </dgm:t>
    </dgm:pt>
    <dgm:pt modelId="{C4DA1A35-3FE7-4239-9E94-984EB542F80E}" type="parTrans" cxnId="{5F5E7474-6200-4840-B895-4222DCDB2700}">
      <dgm:prSet/>
      <dgm:spPr/>
      <dgm:t>
        <a:bodyPr/>
        <a:lstStyle/>
        <a:p>
          <a:endParaRPr lang="en-IE"/>
        </a:p>
      </dgm:t>
    </dgm:pt>
    <dgm:pt modelId="{2B4C7B44-EEB2-47D9-8353-C2C4E8FA10C5}" type="sibTrans" cxnId="{5F5E7474-6200-4840-B895-4222DCDB2700}">
      <dgm:prSet/>
      <dgm:spPr/>
      <dgm:t>
        <a:bodyPr/>
        <a:lstStyle/>
        <a:p>
          <a:endParaRPr lang="en-IE"/>
        </a:p>
      </dgm:t>
    </dgm:pt>
    <dgm:pt modelId="{1B6795CA-2B2B-4B39-AE45-EB606466D407}">
      <dgm:prSet phldrT="[Text]" custT="1"/>
      <dgm:spPr/>
      <dgm:t>
        <a:bodyPr/>
        <a:lstStyle/>
        <a:p>
          <a:pPr marL="0" indent="895350" algn="ctr"/>
          <a:r>
            <a:rPr lang="en-IE" sz="2800" dirty="0" smtClean="0"/>
            <a:t>Continuity of supply strategies should be implemented</a:t>
          </a:r>
          <a:endParaRPr lang="en-IE" sz="2800" dirty="0"/>
        </a:p>
      </dgm:t>
    </dgm:pt>
    <dgm:pt modelId="{BB54190B-65DA-41FF-B610-50577A851D05}" type="parTrans" cxnId="{40A25D7A-7FB1-4365-AD60-42D81B081E29}">
      <dgm:prSet/>
      <dgm:spPr/>
      <dgm:t>
        <a:bodyPr/>
        <a:lstStyle/>
        <a:p>
          <a:endParaRPr lang="en-IE"/>
        </a:p>
      </dgm:t>
    </dgm:pt>
    <dgm:pt modelId="{34CA184F-233C-4FD9-833B-CDB0144C0F84}" type="sibTrans" cxnId="{40A25D7A-7FB1-4365-AD60-42D81B081E29}">
      <dgm:prSet/>
      <dgm:spPr/>
      <dgm:t>
        <a:bodyPr/>
        <a:lstStyle/>
        <a:p>
          <a:endParaRPr lang="en-IE"/>
        </a:p>
      </dgm:t>
    </dgm:pt>
    <dgm:pt modelId="{508CB7F0-97D4-4485-ACEC-5508917C7554}" type="pres">
      <dgm:prSet presAssocID="{6DD67DE2-83EA-4F46-8161-C0A9DDC02817}" presName="Name0" presStyleCnt="0">
        <dgm:presLayoutVars>
          <dgm:dir/>
          <dgm:resizeHandles val="exact"/>
        </dgm:presLayoutVars>
      </dgm:prSet>
      <dgm:spPr/>
      <dgm:t>
        <a:bodyPr/>
        <a:lstStyle/>
        <a:p>
          <a:endParaRPr lang="en-IE"/>
        </a:p>
      </dgm:t>
    </dgm:pt>
    <dgm:pt modelId="{268B5EED-6998-4CA3-9A1F-79C3D9496A88}" type="pres">
      <dgm:prSet presAssocID="{573E32D0-5915-43D1-9F71-267978E04D66}" presName="composite" presStyleCnt="0"/>
      <dgm:spPr/>
    </dgm:pt>
    <dgm:pt modelId="{4EBF90A6-3E16-4481-BC29-97CD387E0B71}" type="pres">
      <dgm:prSet presAssocID="{573E32D0-5915-43D1-9F71-267978E04D66}" presName="rect1" presStyleLbl="trAlignAcc1" presStyleIdx="0" presStyleCnt="3" custScaleX="221079" custScaleY="107304" custLinFactNeighborX="-5360" custLinFactNeighborY="-70485">
        <dgm:presLayoutVars>
          <dgm:bulletEnabled val="1"/>
        </dgm:presLayoutVars>
      </dgm:prSet>
      <dgm:spPr/>
      <dgm:t>
        <a:bodyPr/>
        <a:lstStyle/>
        <a:p>
          <a:endParaRPr lang="en-IE"/>
        </a:p>
      </dgm:t>
    </dgm:pt>
    <dgm:pt modelId="{0DF2A1E4-3215-48F2-8A5B-682546F388D6}" type="pres">
      <dgm:prSet presAssocID="{573E32D0-5915-43D1-9F71-267978E04D66}" presName="rect2" presStyleLbl="fgImgPlace1" presStyleIdx="0" presStyleCnt="3" custScaleX="211824" custLinFactX="-100000" custLinFactNeighborX="-113561" custLinFactNeighborY="-53372"/>
      <dgm:spPr>
        <a:blipFill rotWithShape="1">
          <a:blip xmlns:r="http://schemas.openxmlformats.org/officeDocument/2006/relationships" r:embed="rId1"/>
          <a:stretch>
            <a:fillRect/>
          </a:stretch>
        </a:blipFill>
      </dgm:spPr>
    </dgm:pt>
    <dgm:pt modelId="{A29F2346-0868-474A-96BE-41DE77FC3B97}" type="pres">
      <dgm:prSet presAssocID="{F5E759B7-86FE-4981-8C87-1B63F2B82FE1}" presName="sibTrans" presStyleCnt="0"/>
      <dgm:spPr/>
    </dgm:pt>
    <dgm:pt modelId="{6E3E6EB1-77AD-4AE3-891A-C85D20869441}" type="pres">
      <dgm:prSet presAssocID="{FC87CEDD-C096-48E3-84E8-BC9F33CEE2B0}" presName="composite" presStyleCnt="0"/>
      <dgm:spPr/>
    </dgm:pt>
    <dgm:pt modelId="{931FFD7E-7797-4769-B413-3A9F6C34C3CD}" type="pres">
      <dgm:prSet presAssocID="{FC87CEDD-C096-48E3-84E8-BC9F33CEE2B0}" presName="rect1" presStyleLbl="trAlignAcc1" presStyleIdx="1" presStyleCnt="3" custScaleX="183182" custLinFactNeighborX="9492" custLinFactNeighborY="-22758">
        <dgm:presLayoutVars>
          <dgm:bulletEnabled val="1"/>
        </dgm:presLayoutVars>
      </dgm:prSet>
      <dgm:spPr/>
      <dgm:t>
        <a:bodyPr/>
        <a:lstStyle/>
        <a:p>
          <a:endParaRPr lang="en-IE"/>
        </a:p>
      </dgm:t>
    </dgm:pt>
    <dgm:pt modelId="{0EC84345-019C-4028-A1D4-8A9A4C52607D}" type="pres">
      <dgm:prSet presAssocID="{FC87CEDD-C096-48E3-84E8-BC9F33CEE2B0}" presName="rect2" presStyleLbl="fgImgPlace1" presStyleIdx="1" presStyleCnt="3" custScaleX="204756" custLinFactX="-100000" custLinFactNeighborX="-117095" custLinFactNeighborY="-7918"/>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4000" r="-14000"/>
          </a:stretch>
        </a:blipFill>
      </dgm:spPr>
    </dgm:pt>
    <dgm:pt modelId="{3A91DAAA-570C-4811-9CCB-358E9B506125}" type="pres">
      <dgm:prSet presAssocID="{2B4C7B44-EEB2-47D9-8353-C2C4E8FA10C5}" presName="sibTrans" presStyleCnt="0"/>
      <dgm:spPr/>
    </dgm:pt>
    <dgm:pt modelId="{5243FD9C-A5B6-4A95-BE22-B29D8303AFFA}" type="pres">
      <dgm:prSet presAssocID="{1B6795CA-2B2B-4B39-AE45-EB606466D407}" presName="composite" presStyleCnt="0"/>
      <dgm:spPr/>
    </dgm:pt>
    <dgm:pt modelId="{CEA110D0-DB21-487F-AC54-7B531710863A}" type="pres">
      <dgm:prSet presAssocID="{1B6795CA-2B2B-4B39-AE45-EB606466D407}" presName="rect1" presStyleLbl="trAlignAcc1" presStyleIdx="2" presStyleCnt="3" custScaleX="213645" custLinFactNeighborX="-2809" custLinFactNeighborY="-31843">
        <dgm:presLayoutVars>
          <dgm:bulletEnabled val="1"/>
        </dgm:presLayoutVars>
      </dgm:prSet>
      <dgm:spPr/>
      <dgm:t>
        <a:bodyPr/>
        <a:lstStyle/>
        <a:p>
          <a:endParaRPr lang="en-IE"/>
        </a:p>
      </dgm:t>
    </dgm:pt>
    <dgm:pt modelId="{09E2C54E-D1C6-4CBA-B2BD-EF8CF77B434F}" type="pres">
      <dgm:prSet presAssocID="{1B6795CA-2B2B-4B39-AE45-EB606466D407}" presName="rect2" presStyleLbl="fgImgPlace1" presStyleIdx="2" presStyleCnt="3" custScaleX="206016" custLinFactX="-100000" custLinFactNeighborX="-166945" custLinFactNeighborY="-21627"/>
      <dgm:spPr>
        <a:blipFill>
          <a:blip xmlns:r="http://schemas.openxmlformats.org/officeDocument/2006/relationships" r:embed="rId3">
            <a:extLst>
              <a:ext uri="{28A0092B-C50C-407E-A947-70E740481C1C}">
                <a14:useLocalDpi xmlns:a14="http://schemas.microsoft.com/office/drawing/2010/main" val="0"/>
              </a:ext>
            </a:extLst>
          </a:blip>
          <a:srcRect/>
          <a:stretch>
            <a:fillRect t="-13000" b="-13000"/>
          </a:stretch>
        </a:blipFill>
      </dgm:spPr>
    </dgm:pt>
  </dgm:ptLst>
  <dgm:cxnLst>
    <dgm:cxn modelId="{95E0ADD4-1FEE-496D-A415-4098CA4D0C7A}" type="presOf" srcId="{6DD67DE2-83EA-4F46-8161-C0A9DDC02817}" destId="{508CB7F0-97D4-4485-ACEC-5508917C7554}" srcOrd="0" destOrd="0" presId="urn:microsoft.com/office/officeart/2008/layout/PictureStrips"/>
    <dgm:cxn modelId="{1B665440-9AFD-412D-B633-7F8803110DEC}" srcId="{6DD67DE2-83EA-4F46-8161-C0A9DDC02817}" destId="{573E32D0-5915-43D1-9F71-267978E04D66}" srcOrd="0" destOrd="0" parTransId="{5310B124-4AA5-4691-98BD-07905F5A2CF3}" sibTransId="{F5E759B7-86FE-4981-8C87-1B63F2B82FE1}"/>
    <dgm:cxn modelId="{E0A38985-58C1-4381-B0DF-D47506B878A6}" type="presOf" srcId="{573E32D0-5915-43D1-9F71-267978E04D66}" destId="{4EBF90A6-3E16-4481-BC29-97CD387E0B71}" srcOrd="0" destOrd="0" presId="urn:microsoft.com/office/officeart/2008/layout/PictureStrips"/>
    <dgm:cxn modelId="{5F5E7474-6200-4840-B895-4222DCDB2700}" srcId="{6DD67DE2-83EA-4F46-8161-C0A9DDC02817}" destId="{FC87CEDD-C096-48E3-84E8-BC9F33CEE2B0}" srcOrd="1" destOrd="0" parTransId="{C4DA1A35-3FE7-4239-9E94-984EB542F80E}" sibTransId="{2B4C7B44-EEB2-47D9-8353-C2C4E8FA10C5}"/>
    <dgm:cxn modelId="{40A25D7A-7FB1-4365-AD60-42D81B081E29}" srcId="{6DD67DE2-83EA-4F46-8161-C0A9DDC02817}" destId="{1B6795CA-2B2B-4B39-AE45-EB606466D407}" srcOrd="2" destOrd="0" parTransId="{BB54190B-65DA-41FF-B610-50577A851D05}" sibTransId="{34CA184F-233C-4FD9-833B-CDB0144C0F84}"/>
    <dgm:cxn modelId="{4DD01822-B918-4D56-9CBC-94AC3CC042D1}" type="presOf" srcId="{1B6795CA-2B2B-4B39-AE45-EB606466D407}" destId="{CEA110D0-DB21-487F-AC54-7B531710863A}" srcOrd="0" destOrd="0" presId="urn:microsoft.com/office/officeart/2008/layout/PictureStrips"/>
    <dgm:cxn modelId="{67FD2DC9-F097-413D-A9BE-B8DB4C69E563}" type="presOf" srcId="{FC87CEDD-C096-48E3-84E8-BC9F33CEE2B0}" destId="{931FFD7E-7797-4769-B413-3A9F6C34C3CD}" srcOrd="0" destOrd="0" presId="urn:microsoft.com/office/officeart/2008/layout/PictureStrips"/>
    <dgm:cxn modelId="{4630AA08-A6FE-4E1C-B8F7-949A31D88C66}" type="presParOf" srcId="{508CB7F0-97D4-4485-ACEC-5508917C7554}" destId="{268B5EED-6998-4CA3-9A1F-79C3D9496A88}" srcOrd="0" destOrd="0" presId="urn:microsoft.com/office/officeart/2008/layout/PictureStrips"/>
    <dgm:cxn modelId="{512FE7FE-EB62-40F5-8A31-8EF23569ED3E}" type="presParOf" srcId="{268B5EED-6998-4CA3-9A1F-79C3D9496A88}" destId="{4EBF90A6-3E16-4481-BC29-97CD387E0B71}" srcOrd="0" destOrd="0" presId="urn:microsoft.com/office/officeart/2008/layout/PictureStrips"/>
    <dgm:cxn modelId="{226C1E2D-5376-4F94-B6FC-6F474B07C214}" type="presParOf" srcId="{268B5EED-6998-4CA3-9A1F-79C3D9496A88}" destId="{0DF2A1E4-3215-48F2-8A5B-682546F388D6}" srcOrd="1" destOrd="0" presId="urn:microsoft.com/office/officeart/2008/layout/PictureStrips"/>
    <dgm:cxn modelId="{9468F055-B6EC-4D5D-AC36-C2E410D33D4D}" type="presParOf" srcId="{508CB7F0-97D4-4485-ACEC-5508917C7554}" destId="{A29F2346-0868-474A-96BE-41DE77FC3B97}" srcOrd="1" destOrd="0" presId="urn:microsoft.com/office/officeart/2008/layout/PictureStrips"/>
    <dgm:cxn modelId="{9C42018B-0674-4ED1-98EC-600B846BCECA}" type="presParOf" srcId="{508CB7F0-97D4-4485-ACEC-5508917C7554}" destId="{6E3E6EB1-77AD-4AE3-891A-C85D20869441}" srcOrd="2" destOrd="0" presId="urn:microsoft.com/office/officeart/2008/layout/PictureStrips"/>
    <dgm:cxn modelId="{FE2F3039-9577-4742-80C6-796436E75DCC}" type="presParOf" srcId="{6E3E6EB1-77AD-4AE3-891A-C85D20869441}" destId="{931FFD7E-7797-4769-B413-3A9F6C34C3CD}" srcOrd="0" destOrd="0" presId="urn:microsoft.com/office/officeart/2008/layout/PictureStrips"/>
    <dgm:cxn modelId="{4717C8B1-E06B-467C-AD36-A288D8863C45}" type="presParOf" srcId="{6E3E6EB1-77AD-4AE3-891A-C85D20869441}" destId="{0EC84345-019C-4028-A1D4-8A9A4C52607D}" srcOrd="1" destOrd="0" presId="urn:microsoft.com/office/officeart/2008/layout/PictureStrips"/>
    <dgm:cxn modelId="{E6BC1D42-5867-4537-9921-A41312908E20}" type="presParOf" srcId="{508CB7F0-97D4-4485-ACEC-5508917C7554}" destId="{3A91DAAA-570C-4811-9CCB-358E9B506125}" srcOrd="3" destOrd="0" presId="urn:microsoft.com/office/officeart/2008/layout/PictureStrips"/>
    <dgm:cxn modelId="{EEF6A8E3-4024-44E6-BAE4-D4B549242004}" type="presParOf" srcId="{508CB7F0-97D4-4485-ACEC-5508917C7554}" destId="{5243FD9C-A5B6-4A95-BE22-B29D8303AFFA}" srcOrd="4" destOrd="0" presId="urn:microsoft.com/office/officeart/2008/layout/PictureStrips"/>
    <dgm:cxn modelId="{C3F57B6D-4196-447E-9180-8D508A2BEBD2}" type="presParOf" srcId="{5243FD9C-A5B6-4A95-BE22-B29D8303AFFA}" destId="{CEA110D0-DB21-487F-AC54-7B531710863A}" srcOrd="0" destOrd="0" presId="urn:microsoft.com/office/officeart/2008/layout/PictureStrips"/>
    <dgm:cxn modelId="{5E493A7E-B54F-4E85-A3F9-892B93F4A536}" type="presParOf" srcId="{5243FD9C-A5B6-4A95-BE22-B29D8303AFFA}" destId="{09E2C54E-D1C6-4CBA-B2BD-EF8CF77B434F}"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812169-C860-4370-AEE1-B4C9CE24FB04}" type="doc">
      <dgm:prSet loTypeId="urn:microsoft.com/office/officeart/2005/8/layout/vList6" loCatId="list" qsTypeId="urn:microsoft.com/office/officeart/2005/8/quickstyle/3d7" qsCatId="3D" csTypeId="urn:microsoft.com/office/officeart/2005/8/colors/accent5_4" csCatId="accent5" phldr="1"/>
      <dgm:spPr/>
      <dgm:t>
        <a:bodyPr/>
        <a:lstStyle/>
        <a:p>
          <a:endParaRPr lang="en-IE"/>
        </a:p>
      </dgm:t>
    </dgm:pt>
    <dgm:pt modelId="{9D7E19B7-1112-4EBC-98AE-79B30E278A29}">
      <dgm:prSet phldrT="[Text]"/>
      <dgm:spPr/>
      <dgm:t>
        <a:bodyPr/>
        <a:lstStyle/>
        <a:p>
          <a:r>
            <a:rPr lang="en-IE" dirty="0" smtClean="0"/>
            <a:t>New Manufacturer’s Authorisation </a:t>
          </a:r>
          <a:endParaRPr lang="en-IE" dirty="0"/>
        </a:p>
      </dgm:t>
    </dgm:pt>
    <dgm:pt modelId="{457F8C8D-C1F7-4C2D-83A1-5FBF4C38E236}" type="parTrans" cxnId="{CC5B698D-1547-4DFF-B9EE-1CF7AF39FEA5}">
      <dgm:prSet/>
      <dgm:spPr/>
      <dgm:t>
        <a:bodyPr/>
        <a:lstStyle/>
        <a:p>
          <a:endParaRPr lang="en-IE"/>
        </a:p>
      </dgm:t>
    </dgm:pt>
    <dgm:pt modelId="{525041BC-812E-467D-BED3-77187D352865}" type="sibTrans" cxnId="{CC5B698D-1547-4DFF-B9EE-1CF7AF39FEA5}">
      <dgm:prSet/>
      <dgm:spPr/>
      <dgm:t>
        <a:bodyPr/>
        <a:lstStyle/>
        <a:p>
          <a:endParaRPr lang="en-IE"/>
        </a:p>
      </dgm:t>
    </dgm:pt>
    <dgm:pt modelId="{5AC5857D-6A82-4BA4-A7CE-1809391F1E33}">
      <dgm:prSet phldrT="[Text]"/>
      <dgm:spPr/>
      <dgm:t>
        <a:bodyPr/>
        <a:lstStyle/>
        <a:p>
          <a:r>
            <a:rPr lang="en-IE" dirty="0" smtClean="0"/>
            <a:t>Significant no. transferring </a:t>
          </a:r>
          <a:endParaRPr lang="en-IE" dirty="0"/>
        </a:p>
      </dgm:t>
    </dgm:pt>
    <dgm:pt modelId="{048D17A0-B9C8-4516-AE19-47766A7144FF}" type="parTrans" cxnId="{FC4ED192-94B5-4796-9954-E164B3C9B82F}">
      <dgm:prSet/>
      <dgm:spPr/>
      <dgm:t>
        <a:bodyPr/>
        <a:lstStyle/>
        <a:p>
          <a:endParaRPr lang="en-IE"/>
        </a:p>
      </dgm:t>
    </dgm:pt>
    <dgm:pt modelId="{9CE0DCC5-691E-4068-9B84-53993FE711FF}" type="sibTrans" cxnId="{FC4ED192-94B5-4796-9954-E164B3C9B82F}">
      <dgm:prSet/>
      <dgm:spPr/>
      <dgm:t>
        <a:bodyPr/>
        <a:lstStyle/>
        <a:p>
          <a:endParaRPr lang="en-IE"/>
        </a:p>
      </dgm:t>
    </dgm:pt>
    <dgm:pt modelId="{8BB657EC-4BBE-4E24-8661-CDE5C705927A}">
      <dgm:prSet phldrT="[Text]"/>
      <dgm:spPr/>
      <dgm:t>
        <a:bodyPr/>
        <a:lstStyle/>
        <a:p>
          <a:r>
            <a:rPr lang="en-IE" dirty="0" smtClean="0"/>
            <a:t>New companies establishing</a:t>
          </a:r>
          <a:endParaRPr lang="en-IE" dirty="0"/>
        </a:p>
      </dgm:t>
    </dgm:pt>
    <dgm:pt modelId="{F9EA4F9D-FB86-4DA8-9311-B9B4C03D3937}" type="parTrans" cxnId="{578D21B0-83FF-4274-B55A-AD90BF3DF14F}">
      <dgm:prSet/>
      <dgm:spPr/>
      <dgm:t>
        <a:bodyPr/>
        <a:lstStyle/>
        <a:p>
          <a:endParaRPr lang="en-IE"/>
        </a:p>
      </dgm:t>
    </dgm:pt>
    <dgm:pt modelId="{8B8CD4E5-6C14-4CC7-AD76-926C358CCE21}" type="sibTrans" cxnId="{578D21B0-83FF-4274-B55A-AD90BF3DF14F}">
      <dgm:prSet/>
      <dgm:spPr/>
      <dgm:t>
        <a:bodyPr/>
        <a:lstStyle/>
        <a:p>
          <a:endParaRPr lang="en-IE"/>
        </a:p>
      </dgm:t>
    </dgm:pt>
    <dgm:pt modelId="{819D147E-F66C-4115-B9BE-7C4AFF291961}">
      <dgm:prSet phldrT="[Text]"/>
      <dgm:spPr/>
      <dgm:t>
        <a:bodyPr/>
        <a:lstStyle/>
        <a:p>
          <a:r>
            <a:rPr lang="en-IE" smtClean="0"/>
            <a:t>Added to existing authorisation</a:t>
          </a:r>
          <a:endParaRPr lang="en-IE" dirty="0"/>
        </a:p>
      </dgm:t>
    </dgm:pt>
    <dgm:pt modelId="{3914E994-FAC8-4D5C-9210-FEB9194D0329}" type="parTrans" cxnId="{F6D687C8-F3A8-47E3-B75F-54B9B6647D7F}">
      <dgm:prSet/>
      <dgm:spPr/>
      <dgm:t>
        <a:bodyPr/>
        <a:lstStyle/>
        <a:p>
          <a:endParaRPr lang="en-IE"/>
        </a:p>
      </dgm:t>
    </dgm:pt>
    <dgm:pt modelId="{7212960E-DFDB-4FFE-86C4-CA165CC1C5D2}" type="sibTrans" cxnId="{F6D687C8-F3A8-47E3-B75F-54B9B6647D7F}">
      <dgm:prSet/>
      <dgm:spPr/>
      <dgm:t>
        <a:bodyPr/>
        <a:lstStyle/>
        <a:p>
          <a:endParaRPr lang="en-IE"/>
        </a:p>
      </dgm:t>
    </dgm:pt>
    <dgm:pt modelId="{BCD643E2-5EFF-480A-898F-B0D91F6098C4}">
      <dgm:prSet phldrT="[Text]"/>
      <dgm:spPr/>
      <dgm:t>
        <a:bodyPr/>
        <a:lstStyle/>
        <a:p>
          <a:r>
            <a:rPr lang="en-IE" dirty="0" smtClean="0"/>
            <a:t>Variation to add importation </a:t>
          </a:r>
          <a:endParaRPr lang="en-IE" dirty="0"/>
        </a:p>
      </dgm:t>
    </dgm:pt>
    <dgm:pt modelId="{07BD6D29-7061-48EC-95BD-EEED2C4F5D32}" type="parTrans" cxnId="{F621F0AA-B07C-4942-B4D8-9E424240BBE0}">
      <dgm:prSet/>
      <dgm:spPr/>
      <dgm:t>
        <a:bodyPr/>
        <a:lstStyle/>
        <a:p>
          <a:endParaRPr lang="en-IE"/>
        </a:p>
      </dgm:t>
    </dgm:pt>
    <dgm:pt modelId="{509DB5DD-928F-47AD-9D9C-B0D5E066156B}" type="sibTrans" cxnId="{F621F0AA-B07C-4942-B4D8-9E424240BBE0}">
      <dgm:prSet/>
      <dgm:spPr/>
      <dgm:t>
        <a:bodyPr/>
        <a:lstStyle/>
        <a:p>
          <a:endParaRPr lang="en-IE"/>
        </a:p>
      </dgm:t>
    </dgm:pt>
    <dgm:pt modelId="{1CA63353-F465-4314-8CBD-C1231F3D90FC}">
      <dgm:prSet phldrT="[Text]"/>
      <dgm:spPr/>
      <dgm:t>
        <a:bodyPr/>
        <a:lstStyle/>
        <a:p>
          <a:r>
            <a:rPr lang="en-IE" dirty="0" smtClean="0"/>
            <a:t>Inclusion of products and 3</a:t>
          </a:r>
          <a:r>
            <a:rPr lang="en-IE" baseline="30000" dirty="0" smtClean="0"/>
            <a:t>rd</a:t>
          </a:r>
          <a:r>
            <a:rPr lang="en-IE" dirty="0" smtClean="0"/>
            <a:t> country sites on the annexes</a:t>
          </a:r>
          <a:endParaRPr lang="en-IE" dirty="0"/>
        </a:p>
      </dgm:t>
    </dgm:pt>
    <dgm:pt modelId="{D6F9713A-6262-4155-92BE-6F9A2A738717}" type="parTrans" cxnId="{12D682D1-6FB1-4176-85B2-1CBBD745C644}">
      <dgm:prSet/>
      <dgm:spPr/>
      <dgm:t>
        <a:bodyPr/>
        <a:lstStyle/>
        <a:p>
          <a:endParaRPr lang="en-IE"/>
        </a:p>
      </dgm:t>
    </dgm:pt>
    <dgm:pt modelId="{76077AEE-3141-4FA4-B3B7-72F6C81711CB}" type="sibTrans" cxnId="{12D682D1-6FB1-4176-85B2-1CBBD745C644}">
      <dgm:prSet/>
      <dgm:spPr/>
      <dgm:t>
        <a:bodyPr/>
        <a:lstStyle/>
        <a:p>
          <a:endParaRPr lang="en-IE"/>
        </a:p>
      </dgm:t>
    </dgm:pt>
    <dgm:pt modelId="{A87D894C-318F-40A7-B6E9-E04958984985}" type="pres">
      <dgm:prSet presAssocID="{20812169-C860-4370-AEE1-B4C9CE24FB04}" presName="Name0" presStyleCnt="0">
        <dgm:presLayoutVars>
          <dgm:dir/>
          <dgm:animLvl val="lvl"/>
          <dgm:resizeHandles/>
        </dgm:presLayoutVars>
      </dgm:prSet>
      <dgm:spPr/>
      <dgm:t>
        <a:bodyPr/>
        <a:lstStyle/>
        <a:p>
          <a:endParaRPr lang="en-IE"/>
        </a:p>
      </dgm:t>
    </dgm:pt>
    <dgm:pt modelId="{C75F5973-F275-4E5D-AA49-A9725C45803B}" type="pres">
      <dgm:prSet presAssocID="{9D7E19B7-1112-4EBC-98AE-79B30E278A29}" presName="linNode" presStyleCnt="0"/>
      <dgm:spPr/>
    </dgm:pt>
    <dgm:pt modelId="{0A596B92-B040-4442-8408-BE1A881EB42C}" type="pres">
      <dgm:prSet presAssocID="{9D7E19B7-1112-4EBC-98AE-79B30E278A29}" presName="parentShp" presStyleLbl="node1" presStyleIdx="0" presStyleCnt="2">
        <dgm:presLayoutVars>
          <dgm:bulletEnabled val="1"/>
        </dgm:presLayoutVars>
      </dgm:prSet>
      <dgm:spPr/>
      <dgm:t>
        <a:bodyPr/>
        <a:lstStyle/>
        <a:p>
          <a:endParaRPr lang="en-IE"/>
        </a:p>
      </dgm:t>
    </dgm:pt>
    <dgm:pt modelId="{5DFBDC36-CAAC-4EE6-91D9-27E33AB477AA}" type="pres">
      <dgm:prSet presAssocID="{9D7E19B7-1112-4EBC-98AE-79B30E278A29}" presName="childShp" presStyleLbl="bgAccFollowNode1" presStyleIdx="0" presStyleCnt="2">
        <dgm:presLayoutVars>
          <dgm:bulletEnabled val="1"/>
        </dgm:presLayoutVars>
      </dgm:prSet>
      <dgm:spPr/>
      <dgm:t>
        <a:bodyPr/>
        <a:lstStyle/>
        <a:p>
          <a:endParaRPr lang="en-IE"/>
        </a:p>
      </dgm:t>
    </dgm:pt>
    <dgm:pt modelId="{1E668138-CBEC-4BC5-B8C0-852CB617BC22}" type="pres">
      <dgm:prSet presAssocID="{525041BC-812E-467D-BED3-77187D352865}" presName="spacing" presStyleCnt="0"/>
      <dgm:spPr/>
    </dgm:pt>
    <dgm:pt modelId="{058C971A-F396-4C6E-80AB-7135C12FD24C}" type="pres">
      <dgm:prSet presAssocID="{819D147E-F66C-4115-B9BE-7C4AFF291961}" presName="linNode" presStyleCnt="0"/>
      <dgm:spPr/>
    </dgm:pt>
    <dgm:pt modelId="{F778C389-A408-4503-AF17-79E2440ABC3B}" type="pres">
      <dgm:prSet presAssocID="{819D147E-F66C-4115-B9BE-7C4AFF291961}" presName="parentShp" presStyleLbl="node1" presStyleIdx="1" presStyleCnt="2">
        <dgm:presLayoutVars>
          <dgm:bulletEnabled val="1"/>
        </dgm:presLayoutVars>
      </dgm:prSet>
      <dgm:spPr/>
      <dgm:t>
        <a:bodyPr/>
        <a:lstStyle/>
        <a:p>
          <a:endParaRPr lang="en-IE"/>
        </a:p>
      </dgm:t>
    </dgm:pt>
    <dgm:pt modelId="{96459FC1-3098-40AA-87ED-06144196DC38}" type="pres">
      <dgm:prSet presAssocID="{819D147E-F66C-4115-B9BE-7C4AFF291961}" presName="childShp" presStyleLbl="bgAccFollowNode1" presStyleIdx="1" presStyleCnt="2">
        <dgm:presLayoutVars>
          <dgm:bulletEnabled val="1"/>
        </dgm:presLayoutVars>
      </dgm:prSet>
      <dgm:spPr/>
      <dgm:t>
        <a:bodyPr/>
        <a:lstStyle/>
        <a:p>
          <a:endParaRPr lang="en-IE"/>
        </a:p>
      </dgm:t>
    </dgm:pt>
  </dgm:ptLst>
  <dgm:cxnLst>
    <dgm:cxn modelId="{FC4ED192-94B5-4796-9954-E164B3C9B82F}" srcId="{9D7E19B7-1112-4EBC-98AE-79B30E278A29}" destId="{5AC5857D-6A82-4BA4-A7CE-1809391F1E33}" srcOrd="0" destOrd="0" parTransId="{048D17A0-B9C8-4516-AE19-47766A7144FF}" sibTransId="{9CE0DCC5-691E-4068-9B84-53993FE711FF}"/>
    <dgm:cxn modelId="{78BC1756-E508-419C-B30E-7693423398CE}" type="presOf" srcId="{9D7E19B7-1112-4EBC-98AE-79B30E278A29}" destId="{0A596B92-B040-4442-8408-BE1A881EB42C}" srcOrd="0" destOrd="0" presId="urn:microsoft.com/office/officeart/2005/8/layout/vList6"/>
    <dgm:cxn modelId="{F621F0AA-B07C-4942-B4D8-9E424240BBE0}" srcId="{819D147E-F66C-4115-B9BE-7C4AFF291961}" destId="{BCD643E2-5EFF-480A-898F-B0D91F6098C4}" srcOrd="0" destOrd="0" parTransId="{07BD6D29-7061-48EC-95BD-EEED2C4F5D32}" sibTransId="{509DB5DD-928F-47AD-9D9C-B0D5E066156B}"/>
    <dgm:cxn modelId="{BF3BC91D-CC06-4ADC-A463-7489959462BE}" type="presOf" srcId="{BCD643E2-5EFF-480A-898F-B0D91F6098C4}" destId="{96459FC1-3098-40AA-87ED-06144196DC38}" srcOrd="0" destOrd="0" presId="urn:microsoft.com/office/officeart/2005/8/layout/vList6"/>
    <dgm:cxn modelId="{39A7D940-CB66-4D28-A142-BCC72D129777}" type="presOf" srcId="{1CA63353-F465-4314-8CBD-C1231F3D90FC}" destId="{96459FC1-3098-40AA-87ED-06144196DC38}" srcOrd="0" destOrd="1" presId="urn:microsoft.com/office/officeart/2005/8/layout/vList6"/>
    <dgm:cxn modelId="{12D682D1-6FB1-4176-85B2-1CBBD745C644}" srcId="{819D147E-F66C-4115-B9BE-7C4AFF291961}" destId="{1CA63353-F465-4314-8CBD-C1231F3D90FC}" srcOrd="1" destOrd="0" parTransId="{D6F9713A-6262-4155-92BE-6F9A2A738717}" sibTransId="{76077AEE-3141-4FA4-B3B7-72F6C81711CB}"/>
    <dgm:cxn modelId="{578D21B0-83FF-4274-B55A-AD90BF3DF14F}" srcId="{9D7E19B7-1112-4EBC-98AE-79B30E278A29}" destId="{8BB657EC-4BBE-4E24-8661-CDE5C705927A}" srcOrd="1" destOrd="0" parTransId="{F9EA4F9D-FB86-4DA8-9311-B9B4C03D3937}" sibTransId="{8B8CD4E5-6C14-4CC7-AD76-926C358CCE21}"/>
    <dgm:cxn modelId="{F6D687C8-F3A8-47E3-B75F-54B9B6647D7F}" srcId="{20812169-C860-4370-AEE1-B4C9CE24FB04}" destId="{819D147E-F66C-4115-B9BE-7C4AFF291961}" srcOrd="1" destOrd="0" parTransId="{3914E994-FAC8-4D5C-9210-FEB9194D0329}" sibTransId="{7212960E-DFDB-4FFE-86C4-CA165CC1C5D2}"/>
    <dgm:cxn modelId="{C15BEF31-37E5-44F7-8594-243911D1DC99}" type="presOf" srcId="{819D147E-F66C-4115-B9BE-7C4AFF291961}" destId="{F778C389-A408-4503-AF17-79E2440ABC3B}" srcOrd="0" destOrd="0" presId="urn:microsoft.com/office/officeart/2005/8/layout/vList6"/>
    <dgm:cxn modelId="{C14BD69A-E69A-459A-8AF0-C9AB20A27D8A}" type="presOf" srcId="{20812169-C860-4370-AEE1-B4C9CE24FB04}" destId="{A87D894C-318F-40A7-B6E9-E04958984985}" srcOrd="0" destOrd="0" presId="urn:microsoft.com/office/officeart/2005/8/layout/vList6"/>
    <dgm:cxn modelId="{CDC55974-A43D-42DA-A53E-42C88FDD1D85}" type="presOf" srcId="{8BB657EC-4BBE-4E24-8661-CDE5C705927A}" destId="{5DFBDC36-CAAC-4EE6-91D9-27E33AB477AA}" srcOrd="0" destOrd="1" presId="urn:microsoft.com/office/officeart/2005/8/layout/vList6"/>
    <dgm:cxn modelId="{D9E8BE3D-D3BD-4205-B068-07AF578A7EFD}" type="presOf" srcId="{5AC5857D-6A82-4BA4-A7CE-1809391F1E33}" destId="{5DFBDC36-CAAC-4EE6-91D9-27E33AB477AA}" srcOrd="0" destOrd="0" presId="urn:microsoft.com/office/officeart/2005/8/layout/vList6"/>
    <dgm:cxn modelId="{CC5B698D-1547-4DFF-B9EE-1CF7AF39FEA5}" srcId="{20812169-C860-4370-AEE1-B4C9CE24FB04}" destId="{9D7E19B7-1112-4EBC-98AE-79B30E278A29}" srcOrd="0" destOrd="0" parTransId="{457F8C8D-C1F7-4C2D-83A1-5FBF4C38E236}" sibTransId="{525041BC-812E-467D-BED3-77187D352865}"/>
    <dgm:cxn modelId="{BCECE2D2-BE22-4F60-963A-EF6EE4F9E528}" type="presParOf" srcId="{A87D894C-318F-40A7-B6E9-E04958984985}" destId="{C75F5973-F275-4E5D-AA49-A9725C45803B}" srcOrd="0" destOrd="0" presId="urn:microsoft.com/office/officeart/2005/8/layout/vList6"/>
    <dgm:cxn modelId="{D869D99B-0D70-4EF9-B7EC-362A742C5C68}" type="presParOf" srcId="{C75F5973-F275-4E5D-AA49-A9725C45803B}" destId="{0A596B92-B040-4442-8408-BE1A881EB42C}" srcOrd="0" destOrd="0" presId="urn:microsoft.com/office/officeart/2005/8/layout/vList6"/>
    <dgm:cxn modelId="{7271F1FF-F4A0-4132-9CCD-19E7F11B0294}" type="presParOf" srcId="{C75F5973-F275-4E5D-AA49-A9725C45803B}" destId="{5DFBDC36-CAAC-4EE6-91D9-27E33AB477AA}" srcOrd="1" destOrd="0" presId="urn:microsoft.com/office/officeart/2005/8/layout/vList6"/>
    <dgm:cxn modelId="{7DE51020-3EF1-4540-A9C7-D3D062B454D6}" type="presParOf" srcId="{A87D894C-318F-40A7-B6E9-E04958984985}" destId="{1E668138-CBEC-4BC5-B8C0-852CB617BC22}" srcOrd="1" destOrd="0" presId="urn:microsoft.com/office/officeart/2005/8/layout/vList6"/>
    <dgm:cxn modelId="{9B6E0284-7CF8-4178-8B71-DAF400728FBB}" type="presParOf" srcId="{A87D894C-318F-40A7-B6E9-E04958984985}" destId="{058C971A-F396-4C6E-80AB-7135C12FD24C}" srcOrd="2" destOrd="0" presId="urn:microsoft.com/office/officeart/2005/8/layout/vList6"/>
    <dgm:cxn modelId="{EACFE5C7-A7A8-4808-9586-734B2CFB8005}" type="presParOf" srcId="{058C971A-F396-4C6E-80AB-7135C12FD24C}" destId="{F778C389-A408-4503-AF17-79E2440ABC3B}" srcOrd="0" destOrd="0" presId="urn:microsoft.com/office/officeart/2005/8/layout/vList6"/>
    <dgm:cxn modelId="{F7E43864-0DF5-41A9-B0E1-89182D02274A}" type="presParOf" srcId="{058C971A-F396-4C6E-80AB-7135C12FD24C}" destId="{96459FC1-3098-40AA-87ED-06144196DC3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3CB8A6-ACB6-4EA9-8B3B-FC23F08174AB}" type="doc">
      <dgm:prSet loTypeId="urn:microsoft.com/office/officeart/2005/8/layout/vList6" loCatId="list" qsTypeId="urn:microsoft.com/office/officeart/2005/8/quickstyle/3d7" qsCatId="3D" csTypeId="urn:microsoft.com/office/officeart/2005/8/colors/accent2_2" csCatId="accent2" phldr="1"/>
      <dgm:spPr/>
      <dgm:t>
        <a:bodyPr/>
        <a:lstStyle/>
        <a:p>
          <a:endParaRPr lang="en-IE"/>
        </a:p>
      </dgm:t>
    </dgm:pt>
    <dgm:pt modelId="{32E79E70-403A-4D2A-B988-F13CE02C3768}">
      <dgm:prSet phldrT="[Text]"/>
      <dgm:spPr/>
      <dgm:t>
        <a:bodyPr/>
        <a:lstStyle/>
        <a:p>
          <a:r>
            <a:rPr lang="en-IE" dirty="0" smtClean="0"/>
            <a:t>Intending applicants</a:t>
          </a:r>
          <a:endParaRPr lang="en-IE" dirty="0"/>
        </a:p>
      </dgm:t>
    </dgm:pt>
    <dgm:pt modelId="{CF701B19-6060-4D7E-B20C-BAAEDFC9C2AE}" type="parTrans" cxnId="{3F04519F-7848-4221-A828-24FCDAE061E0}">
      <dgm:prSet/>
      <dgm:spPr/>
      <dgm:t>
        <a:bodyPr/>
        <a:lstStyle/>
        <a:p>
          <a:endParaRPr lang="en-IE"/>
        </a:p>
      </dgm:t>
    </dgm:pt>
    <dgm:pt modelId="{751970B3-587C-4357-A9D4-9AFA6FEA174B}" type="sibTrans" cxnId="{3F04519F-7848-4221-A828-24FCDAE061E0}">
      <dgm:prSet/>
      <dgm:spPr/>
      <dgm:t>
        <a:bodyPr/>
        <a:lstStyle/>
        <a:p>
          <a:endParaRPr lang="en-IE"/>
        </a:p>
      </dgm:t>
    </dgm:pt>
    <dgm:pt modelId="{578AA40C-B6F3-4CD0-A0FB-15E28E79B707}">
      <dgm:prSet phldrT="[Text]"/>
      <dgm:spPr/>
      <dgm:t>
        <a:bodyPr/>
        <a:lstStyle/>
        <a:p>
          <a:r>
            <a:rPr lang="en-IE" dirty="0" smtClean="0"/>
            <a:t>Contact us </a:t>
          </a:r>
          <a:endParaRPr lang="en-IE" dirty="0"/>
        </a:p>
      </dgm:t>
    </dgm:pt>
    <dgm:pt modelId="{68396949-AE8B-48CA-B45A-DDCE003DAB75}" type="parTrans" cxnId="{3B5AE266-0235-4407-8881-AF4E9EC92F84}">
      <dgm:prSet/>
      <dgm:spPr/>
      <dgm:t>
        <a:bodyPr/>
        <a:lstStyle/>
        <a:p>
          <a:endParaRPr lang="en-IE"/>
        </a:p>
      </dgm:t>
    </dgm:pt>
    <dgm:pt modelId="{C8AEE034-B340-4DEC-9B32-2673D9248CB1}" type="sibTrans" cxnId="{3B5AE266-0235-4407-8881-AF4E9EC92F84}">
      <dgm:prSet/>
      <dgm:spPr/>
      <dgm:t>
        <a:bodyPr/>
        <a:lstStyle/>
        <a:p>
          <a:endParaRPr lang="en-IE"/>
        </a:p>
      </dgm:t>
    </dgm:pt>
    <dgm:pt modelId="{6D06F83B-6DA6-4B28-A8B1-2DC90D61559B}">
      <dgm:prSet phldrT="[Text]"/>
      <dgm:spPr/>
      <dgm:t>
        <a:bodyPr/>
        <a:lstStyle/>
        <a:p>
          <a:r>
            <a:rPr lang="en-IE" dirty="0" smtClean="0"/>
            <a:t>inspect@hpra.ie</a:t>
          </a:r>
          <a:endParaRPr lang="en-IE" dirty="0"/>
        </a:p>
      </dgm:t>
    </dgm:pt>
    <dgm:pt modelId="{F45DDDF5-2C8F-4759-9BFA-AD86CB6F69D8}" type="parTrans" cxnId="{19B446BF-3018-4DFA-8843-1CC1B2EB455A}">
      <dgm:prSet/>
      <dgm:spPr/>
      <dgm:t>
        <a:bodyPr/>
        <a:lstStyle/>
        <a:p>
          <a:endParaRPr lang="en-IE"/>
        </a:p>
      </dgm:t>
    </dgm:pt>
    <dgm:pt modelId="{76633AF1-3102-4BAE-997C-97A5A832B2BA}" type="sibTrans" cxnId="{19B446BF-3018-4DFA-8843-1CC1B2EB455A}">
      <dgm:prSet/>
      <dgm:spPr/>
      <dgm:t>
        <a:bodyPr/>
        <a:lstStyle/>
        <a:p>
          <a:endParaRPr lang="en-IE"/>
        </a:p>
      </dgm:t>
    </dgm:pt>
    <dgm:pt modelId="{1B9A5DB7-4245-4A04-8CC0-B982EF6840BE}">
      <dgm:prSet phldrT="[Text]"/>
      <dgm:spPr/>
      <dgm:t>
        <a:bodyPr/>
        <a:lstStyle/>
        <a:p>
          <a:r>
            <a:rPr lang="en-IE" dirty="0" smtClean="0"/>
            <a:t>Timeline</a:t>
          </a:r>
          <a:endParaRPr lang="en-IE" dirty="0"/>
        </a:p>
      </dgm:t>
    </dgm:pt>
    <dgm:pt modelId="{AA71943A-4DF8-47CE-ABAD-7AB90074C297}" type="parTrans" cxnId="{47A220CA-7915-4712-B90B-D1E62B3582ED}">
      <dgm:prSet/>
      <dgm:spPr/>
      <dgm:t>
        <a:bodyPr/>
        <a:lstStyle/>
        <a:p>
          <a:endParaRPr lang="en-IE"/>
        </a:p>
      </dgm:t>
    </dgm:pt>
    <dgm:pt modelId="{4EA92F9B-76E9-4F6A-A8ED-48A29CC4351D}" type="sibTrans" cxnId="{47A220CA-7915-4712-B90B-D1E62B3582ED}">
      <dgm:prSet/>
      <dgm:spPr/>
      <dgm:t>
        <a:bodyPr/>
        <a:lstStyle/>
        <a:p>
          <a:endParaRPr lang="en-IE"/>
        </a:p>
      </dgm:t>
    </dgm:pt>
    <dgm:pt modelId="{4C1BD77D-C36F-4DE3-A3C8-55120ED78806}">
      <dgm:prSet phldrT="[Text]"/>
      <dgm:spPr/>
      <dgm:t>
        <a:bodyPr/>
        <a:lstStyle/>
        <a:p>
          <a:r>
            <a:rPr lang="en-IE" dirty="0" smtClean="0"/>
            <a:t>At least 6 months before authorisation is required</a:t>
          </a:r>
          <a:endParaRPr lang="en-IE" dirty="0"/>
        </a:p>
      </dgm:t>
    </dgm:pt>
    <dgm:pt modelId="{97B19441-7F73-40DF-929B-79533989891F}" type="parTrans" cxnId="{E0AD4F85-548F-4BD3-8126-C8EFE76A9796}">
      <dgm:prSet/>
      <dgm:spPr/>
      <dgm:t>
        <a:bodyPr/>
        <a:lstStyle/>
        <a:p>
          <a:endParaRPr lang="en-IE"/>
        </a:p>
      </dgm:t>
    </dgm:pt>
    <dgm:pt modelId="{D1FF84FC-835B-4A50-BC62-B8AD834B3F42}" type="sibTrans" cxnId="{E0AD4F85-548F-4BD3-8126-C8EFE76A9796}">
      <dgm:prSet/>
      <dgm:spPr/>
      <dgm:t>
        <a:bodyPr/>
        <a:lstStyle/>
        <a:p>
          <a:endParaRPr lang="en-IE"/>
        </a:p>
      </dgm:t>
    </dgm:pt>
    <dgm:pt modelId="{A8E3D574-C0F2-4A08-8982-184FA392968B}" type="pres">
      <dgm:prSet presAssocID="{AC3CB8A6-ACB6-4EA9-8B3B-FC23F08174AB}" presName="Name0" presStyleCnt="0">
        <dgm:presLayoutVars>
          <dgm:dir/>
          <dgm:animLvl val="lvl"/>
          <dgm:resizeHandles/>
        </dgm:presLayoutVars>
      </dgm:prSet>
      <dgm:spPr/>
      <dgm:t>
        <a:bodyPr/>
        <a:lstStyle/>
        <a:p>
          <a:endParaRPr lang="en-IE"/>
        </a:p>
      </dgm:t>
    </dgm:pt>
    <dgm:pt modelId="{78B3ABD0-530F-45BA-A605-A36EB751979F}" type="pres">
      <dgm:prSet presAssocID="{32E79E70-403A-4D2A-B988-F13CE02C3768}" presName="linNode" presStyleCnt="0"/>
      <dgm:spPr/>
    </dgm:pt>
    <dgm:pt modelId="{C83637B0-E8A3-4A0E-996F-FEA46C8FB870}" type="pres">
      <dgm:prSet presAssocID="{32E79E70-403A-4D2A-B988-F13CE02C3768}" presName="parentShp" presStyleLbl="node1" presStyleIdx="0" presStyleCnt="2">
        <dgm:presLayoutVars>
          <dgm:bulletEnabled val="1"/>
        </dgm:presLayoutVars>
      </dgm:prSet>
      <dgm:spPr/>
      <dgm:t>
        <a:bodyPr/>
        <a:lstStyle/>
        <a:p>
          <a:endParaRPr lang="en-IE"/>
        </a:p>
      </dgm:t>
    </dgm:pt>
    <dgm:pt modelId="{95727CAB-5219-44D9-8F46-C5105D574AE2}" type="pres">
      <dgm:prSet presAssocID="{32E79E70-403A-4D2A-B988-F13CE02C3768}" presName="childShp" presStyleLbl="bgAccFollowNode1" presStyleIdx="0" presStyleCnt="2">
        <dgm:presLayoutVars>
          <dgm:bulletEnabled val="1"/>
        </dgm:presLayoutVars>
      </dgm:prSet>
      <dgm:spPr/>
      <dgm:t>
        <a:bodyPr/>
        <a:lstStyle/>
        <a:p>
          <a:endParaRPr lang="en-IE"/>
        </a:p>
      </dgm:t>
    </dgm:pt>
    <dgm:pt modelId="{5F8AC2FA-A3FB-4189-B1BE-56F32FA60311}" type="pres">
      <dgm:prSet presAssocID="{751970B3-587C-4357-A9D4-9AFA6FEA174B}" presName="spacing" presStyleCnt="0"/>
      <dgm:spPr/>
    </dgm:pt>
    <dgm:pt modelId="{FC8EA7CF-6A53-46EF-8DC5-C827103A3DB6}" type="pres">
      <dgm:prSet presAssocID="{1B9A5DB7-4245-4A04-8CC0-B982EF6840BE}" presName="linNode" presStyleCnt="0"/>
      <dgm:spPr/>
    </dgm:pt>
    <dgm:pt modelId="{14AA7BF5-64D7-49B1-858F-2D748287B9C7}" type="pres">
      <dgm:prSet presAssocID="{1B9A5DB7-4245-4A04-8CC0-B982EF6840BE}" presName="parentShp" presStyleLbl="node1" presStyleIdx="1" presStyleCnt="2">
        <dgm:presLayoutVars>
          <dgm:bulletEnabled val="1"/>
        </dgm:presLayoutVars>
      </dgm:prSet>
      <dgm:spPr/>
      <dgm:t>
        <a:bodyPr/>
        <a:lstStyle/>
        <a:p>
          <a:endParaRPr lang="en-IE"/>
        </a:p>
      </dgm:t>
    </dgm:pt>
    <dgm:pt modelId="{2CC22F99-6D8B-4BF2-97A7-49F80B75FA0B}" type="pres">
      <dgm:prSet presAssocID="{1B9A5DB7-4245-4A04-8CC0-B982EF6840BE}" presName="childShp" presStyleLbl="bgAccFollowNode1" presStyleIdx="1" presStyleCnt="2">
        <dgm:presLayoutVars>
          <dgm:bulletEnabled val="1"/>
        </dgm:presLayoutVars>
      </dgm:prSet>
      <dgm:spPr/>
      <dgm:t>
        <a:bodyPr/>
        <a:lstStyle/>
        <a:p>
          <a:endParaRPr lang="en-IE"/>
        </a:p>
      </dgm:t>
    </dgm:pt>
  </dgm:ptLst>
  <dgm:cxnLst>
    <dgm:cxn modelId="{47A220CA-7915-4712-B90B-D1E62B3582ED}" srcId="{AC3CB8A6-ACB6-4EA9-8B3B-FC23F08174AB}" destId="{1B9A5DB7-4245-4A04-8CC0-B982EF6840BE}" srcOrd="1" destOrd="0" parTransId="{AA71943A-4DF8-47CE-ABAD-7AB90074C297}" sibTransId="{4EA92F9B-76E9-4F6A-A8ED-48A29CC4351D}"/>
    <dgm:cxn modelId="{55B578A1-6B38-4482-9493-581599519435}" type="presOf" srcId="{AC3CB8A6-ACB6-4EA9-8B3B-FC23F08174AB}" destId="{A8E3D574-C0F2-4A08-8982-184FA392968B}" srcOrd="0" destOrd="0" presId="urn:microsoft.com/office/officeart/2005/8/layout/vList6"/>
    <dgm:cxn modelId="{45F98963-6813-4B5B-A1A5-8DC5D257917D}" type="presOf" srcId="{1B9A5DB7-4245-4A04-8CC0-B982EF6840BE}" destId="{14AA7BF5-64D7-49B1-858F-2D748287B9C7}" srcOrd="0" destOrd="0" presId="urn:microsoft.com/office/officeart/2005/8/layout/vList6"/>
    <dgm:cxn modelId="{3B5AE266-0235-4407-8881-AF4E9EC92F84}" srcId="{32E79E70-403A-4D2A-B988-F13CE02C3768}" destId="{578AA40C-B6F3-4CD0-A0FB-15E28E79B707}" srcOrd="0" destOrd="0" parTransId="{68396949-AE8B-48CA-B45A-DDCE003DAB75}" sibTransId="{C8AEE034-B340-4DEC-9B32-2673D9248CB1}"/>
    <dgm:cxn modelId="{3BA0963A-B432-4E80-B092-341A16E9E299}" type="presOf" srcId="{4C1BD77D-C36F-4DE3-A3C8-55120ED78806}" destId="{2CC22F99-6D8B-4BF2-97A7-49F80B75FA0B}" srcOrd="0" destOrd="0" presId="urn:microsoft.com/office/officeart/2005/8/layout/vList6"/>
    <dgm:cxn modelId="{19B446BF-3018-4DFA-8843-1CC1B2EB455A}" srcId="{32E79E70-403A-4D2A-B988-F13CE02C3768}" destId="{6D06F83B-6DA6-4B28-A8B1-2DC90D61559B}" srcOrd="1" destOrd="0" parTransId="{F45DDDF5-2C8F-4759-9BFA-AD86CB6F69D8}" sibTransId="{76633AF1-3102-4BAE-997C-97A5A832B2BA}"/>
    <dgm:cxn modelId="{FDF160C0-B67A-4E01-8DC7-8D94E9AF6CEF}" type="presOf" srcId="{578AA40C-B6F3-4CD0-A0FB-15E28E79B707}" destId="{95727CAB-5219-44D9-8F46-C5105D574AE2}" srcOrd="0" destOrd="0" presId="urn:microsoft.com/office/officeart/2005/8/layout/vList6"/>
    <dgm:cxn modelId="{3F04519F-7848-4221-A828-24FCDAE061E0}" srcId="{AC3CB8A6-ACB6-4EA9-8B3B-FC23F08174AB}" destId="{32E79E70-403A-4D2A-B988-F13CE02C3768}" srcOrd="0" destOrd="0" parTransId="{CF701B19-6060-4D7E-B20C-BAAEDFC9C2AE}" sibTransId="{751970B3-587C-4357-A9D4-9AFA6FEA174B}"/>
    <dgm:cxn modelId="{95A0887C-80C3-42A3-A60E-667E5008AA0E}" type="presOf" srcId="{6D06F83B-6DA6-4B28-A8B1-2DC90D61559B}" destId="{95727CAB-5219-44D9-8F46-C5105D574AE2}" srcOrd="0" destOrd="1" presId="urn:microsoft.com/office/officeart/2005/8/layout/vList6"/>
    <dgm:cxn modelId="{E0AD4F85-548F-4BD3-8126-C8EFE76A9796}" srcId="{1B9A5DB7-4245-4A04-8CC0-B982EF6840BE}" destId="{4C1BD77D-C36F-4DE3-A3C8-55120ED78806}" srcOrd="0" destOrd="0" parTransId="{97B19441-7F73-40DF-929B-79533989891F}" sibTransId="{D1FF84FC-835B-4A50-BC62-B8AD834B3F42}"/>
    <dgm:cxn modelId="{99A438F4-12FC-4D86-BBB6-E8BA925465A6}" type="presOf" srcId="{32E79E70-403A-4D2A-B988-F13CE02C3768}" destId="{C83637B0-E8A3-4A0E-996F-FEA46C8FB870}" srcOrd="0" destOrd="0" presId="urn:microsoft.com/office/officeart/2005/8/layout/vList6"/>
    <dgm:cxn modelId="{461A60DF-1837-4D7C-A21D-40A611EC3501}" type="presParOf" srcId="{A8E3D574-C0F2-4A08-8982-184FA392968B}" destId="{78B3ABD0-530F-45BA-A605-A36EB751979F}" srcOrd="0" destOrd="0" presId="urn:microsoft.com/office/officeart/2005/8/layout/vList6"/>
    <dgm:cxn modelId="{EB71E169-B2A2-4543-B5BE-3BD59DA2A543}" type="presParOf" srcId="{78B3ABD0-530F-45BA-A605-A36EB751979F}" destId="{C83637B0-E8A3-4A0E-996F-FEA46C8FB870}" srcOrd="0" destOrd="0" presId="urn:microsoft.com/office/officeart/2005/8/layout/vList6"/>
    <dgm:cxn modelId="{B65F9B03-6225-42CD-B7F1-34D4AEB40D21}" type="presParOf" srcId="{78B3ABD0-530F-45BA-A605-A36EB751979F}" destId="{95727CAB-5219-44D9-8F46-C5105D574AE2}" srcOrd="1" destOrd="0" presId="urn:microsoft.com/office/officeart/2005/8/layout/vList6"/>
    <dgm:cxn modelId="{7B3F80D4-EE77-4069-B6EA-F9AA7D72E478}" type="presParOf" srcId="{A8E3D574-C0F2-4A08-8982-184FA392968B}" destId="{5F8AC2FA-A3FB-4189-B1BE-56F32FA60311}" srcOrd="1" destOrd="0" presId="urn:microsoft.com/office/officeart/2005/8/layout/vList6"/>
    <dgm:cxn modelId="{0C1CD9FD-2398-46FB-AABF-7392B2C072C8}" type="presParOf" srcId="{A8E3D574-C0F2-4A08-8982-184FA392968B}" destId="{FC8EA7CF-6A53-46EF-8DC5-C827103A3DB6}" srcOrd="2" destOrd="0" presId="urn:microsoft.com/office/officeart/2005/8/layout/vList6"/>
    <dgm:cxn modelId="{D6776D33-7F18-4ED9-B8BA-77F03EBA5EAC}" type="presParOf" srcId="{FC8EA7CF-6A53-46EF-8DC5-C827103A3DB6}" destId="{14AA7BF5-64D7-49B1-858F-2D748287B9C7}" srcOrd="0" destOrd="0" presId="urn:microsoft.com/office/officeart/2005/8/layout/vList6"/>
    <dgm:cxn modelId="{170E830C-0F72-44FF-A18E-B69EA0F015CE}" type="presParOf" srcId="{FC8EA7CF-6A53-46EF-8DC5-C827103A3DB6}" destId="{2CC22F99-6D8B-4BF2-97A7-49F80B75FA0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A057280-038D-45A1-9647-8538E92D3ADD}" type="doc">
      <dgm:prSet loTypeId="urn:microsoft.com/office/officeart/2008/layout/VerticalCurvedList" loCatId="list" qsTypeId="urn:microsoft.com/office/officeart/2005/8/quickstyle/simple3" qsCatId="simple" csTypeId="urn:microsoft.com/office/officeart/2005/8/colors/colorful3" csCatId="colorful" phldr="1"/>
      <dgm:spPr/>
      <dgm:t>
        <a:bodyPr/>
        <a:lstStyle/>
        <a:p>
          <a:endParaRPr lang="en-IE"/>
        </a:p>
      </dgm:t>
    </dgm:pt>
    <dgm:pt modelId="{C445A64B-7C5F-4E31-AAB4-A5252A7610E7}">
      <dgm:prSet phldrT="[Text]"/>
      <dgm:spPr/>
      <dgm:t>
        <a:bodyPr/>
        <a:lstStyle/>
        <a:p>
          <a:r>
            <a:rPr lang="en-IE" dirty="0" smtClean="0"/>
            <a:t>Will a QP named on a UK licence be accepted in IE?   </a:t>
          </a:r>
          <a:endParaRPr lang="en-IE" dirty="0"/>
        </a:p>
      </dgm:t>
    </dgm:pt>
    <dgm:pt modelId="{2B5433D0-95FB-4C7B-B23B-72704C5BA1E9}" type="parTrans" cxnId="{BA761415-A28B-44EF-8499-EAB2A85F4B70}">
      <dgm:prSet/>
      <dgm:spPr/>
      <dgm:t>
        <a:bodyPr/>
        <a:lstStyle/>
        <a:p>
          <a:endParaRPr lang="en-IE"/>
        </a:p>
      </dgm:t>
    </dgm:pt>
    <dgm:pt modelId="{9EB06118-9CB4-4C6F-A308-300DAE6B07BB}" type="sibTrans" cxnId="{BA761415-A28B-44EF-8499-EAB2A85F4B70}">
      <dgm:prSet/>
      <dgm:spPr/>
      <dgm:t>
        <a:bodyPr/>
        <a:lstStyle/>
        <a:p>
          <a:endParaRPr lang="en-IE"/>
        </a:p>
      </dgm:t>
    </dgm:pt>
    <dgm:pt modelId="{D3B689EE-5F72-49A1-8BA4-8F9DACA52BA3}">
      <dgm:prSet phldrT="[Text]"/>
      <dgm:spPr/>
      <dgm:t>
        <a:bodyPr/>
        <a:lstStyle/>
        <a:p>
          <a:r>
            <a:rPr lang="en-IE" dirty="0" smtClean="0"/>
            <a:t>Does the QP need to be resident in Ireland?</a:t>
          </a:r>
          <a:endParaRPr lang="en-IE" dirty="0"/>
        </a:p>
      </dgm:t>
    </dgm:pt>
    <dgm:pt modelId="{AEDED8FE-7C86-49F2-AE91-BADE9A972146}" type="parTrans" cxnId="{902E4B60-8FB2-4230-9AD5-15616FD28DC7}">
      <dgm:prSet/>
      <dgm:spPr/>
      <dgm:t>
        <a:bodyPr/>
        <a:lstStyle/>
        <a:p>
          <a:endParaRPr lang="en-IE"/>
        </a:p>
      </dgm:t>
    </dgm:pt>
    <dgm:pt modelId="{CDFE3278-7CE6-42DB-A515-050EB60F4627}" type="sibTrans" cxnId="{902E4B60-8FB2-4230-9AD5-15616FD28DC7}">
      <dgm:prSet/>
      <dgm:spPr/>
      <dgm:t>
        <a:bodyPr/>
        <a:lstStyle/>
        <a:p>
          <a:endParaRPr lang="en-IE"/>
        </a:p>
      </dgm:t>
    </dgm:pt>
    <dgm:pt modelId="{DDD34960-3574-497B-A32C-05D025608CBB}">
      <dgm:prSet phldrT="[Text]"/>
      <dgm:spPr/>
      <dgm:t>
        <a:bodyPr/>
        <a:lstStyle/>
        <a:p>
          <a:r>
            <a:rPr lang="en-IE" dirty="0" smtClean="0"/>
            <a:t>Can the QP work from another jurisdiction?</a:t>
          </a:r>
          <a:endParaRPr lang="en-IE" dirty="0"/>
        </a:p>
      </dgm:t>
    </dgm:pt>
    <dgm:pt modelId="{57DBA19D-7C86-4201-A0AC-7864922EA341}" type="parTrans" cxnId="{A8DAEA3D-FF94-4E4F-8D8B-6E4C326BDC1B}">
      <dgm:prSet/>
      <dgm:spPr/>
      <dgm:t>
        <a:bodyPr/>
        <a:lstStyle/>
        <a:p>
          <a:endParaRPr lang="en-IE"/>
        </a:p>
      </dgm:t>
    </dgm:pt>
    <dgm:pt modelId="{CB742270-A95E-4A56-9413-2C28C9ED7F19}" type="sibTrans" cxnId="{A8DAEA3D-FF94-4E4F-8D8B-6E4C326BDC1B}">
      <dgm:prSet/>
      <dgm:spPr/>
      <dgm:t>
        <a:bodyPr/>
        <a:lstStyle/>
        <a:p>
          <a:endParaRPr lang="en-IE"/>
        </a:p>
      </dgm:t>
    </dgm:pt>
    <dgm:pt modelId="{286D66DE-433F-455C-950A-DE54B9F1AE48}" type="pres">
      <dgm:prSet presAssocID="{BA057280-038D-45A1-9647-8538E92D3ADD}" presName="Name0" presStyleCnt="0">
        <dgm:presLayoutVars>
          <dgm:chMax val="7"/>
          <dgm:chPref val="7"/>
          <dgm:dir/>
        </dgm:presLayoutVars>
      </dgm:prSet>
      <dgm:spPr/>
      <dgm:t>
        <a:bodyPr/>
        <a:lstStyle/>
        <a:p>
          <a:endParaRPr lang="en-IE"/>
        </a:p>
      </dgm:t>
    </dgm:pt>
    <dgm:pt modelId="{61CE76BD-DCCD-4096-AE9F-618C81820EFE}" type="pres">
      <dgm:prSet presAssocID="{BA057280-038D-45A1-9647-8538E92D3ADD}" presName="Name1" presStyleCnt="0"/>
      <dgm:spPr/>
    </dgm:pt>
    <dgm:pt modelId="{496DAB5B-1B1C-4DB0-939D-D938C8352548}" type="pres">
      <dgm:prSet presAssocID="{BA057280-038D-45A1-9647-8538E92D3ADD}" presName="cycle" presStyleCnt="0"/>
      <dgm:spPr/>
    </dgm:pt>
    <dgm:pt modelId="{00EBF695-772C-43D6-ABCB-EA4058843A99}" type="pres">
      <dgm:prSet presAssocID="{BA057280-038D-45A1-9647-8538E92D3ADD}" presName="srcNode" presStyleLbl="node1" presStyleIdx="0" presStyleCnt="3"/>
      <dgm:spPr/>
    </dgm:pt>
    <dgm:pt modelId="{8A95ED7E-0FD2-40FC-9E4E-796D3DBA40B9}" type="pres">
      <dgm:prSet presAssocID="{BA057280-038D-45A1-9647-8538E92D3ADD}" presName="conn" presStyleLbl="parChTrans1D2" presStyleIdx="0" presStyleCnt="1"/>
      <dgm:spPr/>
      <dgm:t>
        <a:bodyPr/>
        <a:lstStyle/>
        <a:p>
          <a:endParaRPr lang="en-IE"/>
        </a:p>
      </dgm:t>
    </dgm:pt>
    <dgm:pt modelId="{F305EA20-569E-46A2-9580-EABD94A231D1}" type="pres">
      <dgm:prSet presAssocID="{BA057280-038D-45A1-9647-8538E92D3ADD}" presName="extraNode" presStyleLbl="node1" presStyleIdx="0" presStyleCnt="3"/>
      <dgm:spPr/>
    </dgm:pt>
    <dgm:pt modelId="{EA63916B-B801-42A2-B00E-AD4C3163B38D}" type="pres">
      <dgm:prSet presAssocID="{BA057280-038D-45A1-9647-8538E92D3ADD}" presName="dstNode" presStyleLbl="node1" presStyleIdx="0" presStyleCnt="3"/>
      <dgm:spPr/>
    </dgm:pt>
    <dgm:pt modelId="{8FACC49C-667F-484F-8EC8-55425A680FAA}" type="pres">
      <dgm:prSet presAssocID="{C445A64B-7C5F-4E31-AAB4-A5252A7610E7}" presName="text_1" presStyleLbl="node1" presStyleIdx="0" presStyleCnt="3">
        <dgm:presLayoutVars>
          <dgm:bulletEnabled val="1"/>
        </dgm:presLayoutVars>
      </dgm:prSet>
      <dgm:spPr/>
      <dgm:t>
        <a:bodyPr/>
        <a:lstStyle/>
        <a:p>
          <a:endParaRPr lang="en-IE"/>
        </a:p>
      </dgm:t>
    </dgm:pt>
    <dgm:pt modelId="{1F4931D9-A342-4552-81F5-1B4A98E4F259}" type="pres">
      <dgm:prSet presAssocID="{C445A64B-7C5F-4E31-AAB4-A5252A7610E7}" presName="accent_1" presStyleCnt="0"/>
      <dgm:spPr/>
    </dgm:pt>
    <dgm:pt modelId="{5845FF07-6CD8-4F5B-9BA2-2100951CC8EC}" type="pres">
      <dgm:prSet presAssocID="{C445A64B-7C5F-4E31-AAB4-A5252A7610E7}" presName="accentRepeatNode" presStyleLbl="solidFgAcc1" presStyleIdx="0" presStyleCnt="3"/>
      <dgm:spPr>
        <a:blipFill dpi="0"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n-IE"/>
        </a:p>
      </dgm:t>
    </dgm:pt>
    <dgm:pt modelId="{926A3A4B-E84A-4B18-9082-90D27C25F59C}" type="pres">
      <dgm:prSet presAssocID="{D3B689EE-5F72-49A1-8BA4-8F9DACA52BA3}" presName="text_2" presStyleLbl="node1" presStyleIdx="1" presStyleCnt="3">
        <dgm:presLayoutVars>
          <dgm:bulletEnabled val="1"/>
        </dgm:presLayoutVars>
      </dgm:prSet>
      <dgm:spPr/>
      <dgm:t>
        <a:bodyPr/>
        <a:lstStyle/>
        <a:p>
          <a:endParaRPr lang="en-IE"/>
        </a:p>
      </dgm:t>
    </dgm:pt>
    <dgm:pt modelId="{672098E0-04D6-441B-956D-8FE5D91DC30B}" type="pres">
      <dgm:prSet presAssocID="{D3B689EE-5F72-49A1-8BA4-8F9DACA52BA3}" presName="accent_2" presStyleCnt="0"/>
      <dgm:spPr/>
    </dgm:pt>
    <dgm:pt modelId="{B6306B99-1CF3-41A9-AEEF-78C8C8336D41}" type="pres">
      <dgm:prSet presAssocID="{D3B689EE-5F72-49A1-8BA4-8F9DACA52BA3}" presName="accentRepeatNode" presStyleLbl="solidFgAcc1" presStyleIdx="1" presStyleCnt="3"/>
      <dgm:spPr>
        <a:blipFill rotWithShape="0">
          <a:blip xmlns:r="http://schemas.openxmlformats.org/officeDocument/2006/relationships" r:embed="rId2"/>
          <a:stretch>
            <a:fillRect/>
          </a:stretch>
        </a:blipFill>
      </dgm:spPr>
    </dgm:pt>
    <dgm:pt modelId="{1D101CB3-E3D7-4557-B3F0-EE462A946E11}" type="pres">
      <dgm:prSet presAssocID="{DDD34960-3574-497B-A32C-05D025608CBB}" presName="text_3" presStyleLbl="node1" presStyleIdx="2" presStyleCnt="3">
        <dgm:presLayoutVars>
          <dgm:bulletEnabled val="1"/>
        </dgm:presLayoutVars>
      </dgm:prSet>
      <dgm:spPr/>
      <dgm:t>
        <a:bodyPr/>
        <a:lstStyle/>
        <a:p>
          <a:endParaRPr lang="en-IE"/>
        </a:p>
      </dgm:t>
    </dgm:pt>
    <dgm:pt modelId="{6E947936-8305-43C2-A937-FF6FDE9957B8}" type="pres">
      <dgm:prSet presAssocID="{DDD34960-3574-497B-A32C-05D025608CBB}" presName="accent_3" presStyleCnt="0"/>
      <dgm:spPr/>
    </dgm:pt>
    <dgm:pt modelId="{FD2869EB-0BFB-4DA4-A4E3-9A7737B1A88A}" type="pres">
      <dgm:prSet presAssocID="{DDD34960-3574-497B-A32C-05D025608CBB}" presName="accentRepeatNode" presStyleLbl="solidFgAcc1" presStyleIdx="2" presStyleCnt="3"/>
      <dgm:spPr>
        <a:blipFill rotWithShape="0">
          <a:blip xmlns:r="http://schemas.openxmlformats.org/officeDocument/2006/relationships" r:embed="rId2"/>
          <a:stretch>
            <a:fillRect/>
          </a:stretch>
        </a:blipFill>
      </dgm:spPr>
    </dgm:pt>
  </dgm:ptLst>
  <dgm:cxnLst>
    <dgm:cxn modelId="{A0325865-BA57-4CEE-9EC4-42C735E7706F}" type="presOf" srcId="{D3B689EE-5F72-49A1-8BA4-8F9DACA52BA3}" destId="{926A3A4B-E84A-4B18-9082-90D27C25F59C}" srcOrd="0" destOrd="0" presId="urn:microsoft.com/office/officeart/2008/layout/VerticalCurvedList"/>
    <dgm:cxn modelId="{902E4B60-8FB2-4230-9AD5-15616FD28DC7}" srcId="{BA057280-038D-45A1-9647-8538E92D3ADD}" destId="{D3B689EE-5F72-49A1-8BA4-8F9DACA52BA3}" srcOrd="1" destOrd="0" parTransId="{AEDED8FE-7C86-49F2-AE91-BADE9A972146}" sibTransId="{CDFE3278-7CE6-42DB-A515-050EB60F4627}"/>
    <dgm:cxn modelId="{0DBD41C4-82A6-483E-89E6-54F0E826668F}" type="presOf" srcId="{DDD34960-3574-497B-A32C-05D025608CBB}" destId="{1D101CB3-E3D7-4557-B3F0-EE462A946E11}" srcOrd="0" destOrd="0" presId="urn:microsoft.com/office/officeart/2008/layout/VerticalCurvedList"/>
    <dgm:cxn modelId="{A8DAEA3D-FF94-4E4F-8D8B-6E4C326BDC1B}" srcId="{BA057280-038D-45A1-9647-8538E92D3ADD}" destId="{DDD34960-3574-497B-A32C-05D025608CBB}" srcOrd="2" destOrd="0" parTransId="{57DBA19D-7C86-4201-A0AC-7864922EA341}" sibTransId="{CB742270-A95E-4A56-9413-2C28C9ED7F19}"/>
    <dgm:cxn modelId="{D563C1D6-7CCF-42B4-99BA-612998BD9436}" type="presOf" srcId="{9EB06118-9CB4-4C6F-A308-300DAE6B07BB}" destId="{8A95ED7E-0FD2-40FC-9E4E-796D3DBA40B9}" srcOrd="0" destOrd="0" presId="urn:microsoft.com/office/officeart/2008/layout/VerticalCurvedList"/>
    <dgm:cxn modelId="{F2902874-9177-4D32-9E28-A14604EC3520}" type="presOf" srcId="{C445A64B-7C5F-4E31-AAB4-A5252A7610E7}" destId="{8FACC49C-667F-484F-8EC8-55425A680FAA}" srcOrd="0" destOrd="0" presId="urn:microsoft.com/office/officeart/2008/layout/VerticalCurvedList"/>
    <dgm:cxn modelId="{D10E6D27-5B09-408C-A426-E1A7EC4C6A37}" type="presOf" srcId="{BA057280-038D-45A1-9647-8538E92D3ADD}" destId="{286D66DE-433F-455C-950A-DE54B9F1AE48}" srcOrd="0" destOrd="0" presId="urn:microsoft.com/office/officeart/2008/layout/VerticalCurvedList"/>
    <dgm:cxn modelId="{BA761415-A28B-44EF-8499-EAB2A85F4B70}" srcId="{BA057280-038D-45A1-9647-8538E92D3ADD}" destId="{C445A64B-7C5F-4E31-AAB4-A5252A7610E7}" srcOrd="0" destOrd="0" parTransId="{2B5433D0-95FB-4C7B-B23B-72704C5BA1E9}" sibTransId="{9EB06118-9CB4-4C6F-A308-300DAE6B07BB}"/>
    <dgm:cxn modelId="{A552C4AC-056E-49E2-BEE9-777E452AD1DA}" type="presParOf" srcId="{286D66DE-433F-455C-950A-DE54B9F1AE48}" destId="{61CE76BD-DCCD-4096-AE9F-618C81820EFE}" srcOrd="0" destOrd="0" presId="urn:microsoft.com/office/officeart/2008/layout/VerticalCurvedList"/>
    <dgm:cxn modelId="{FCC1C874-52EE-4904-B076-BEB8E56469E1}" type="presParOf" srcId="{61CE76BD-DCCD-4096-AE9F-618C81820EFE}" destId="{496DAB5B-1B1C-4DB0-939D-D938C8352548}" srcOrd="0" destOrd="0" presId="urn:microsoft.com/office/officeart/2008/layout/VerticalCurvedList"/>
    <dgm:cxn modelId="{56F05AF5-2E86-48D7-A1D1-CD6ACA6C2B12}" type="presParOf" srcId="{496DAB5B-1B1C-4DB0-939D-D938C8352548}" destId="{00EBF695-772C-43D6-ABCB-EA4058843A99}" srcOrd="0" destOrd="0" presId="urn:microsoft.com/office/officeart/2008/layout/VerticalCurvedList"/>
    <dgm:cxn modelId="{D3C647F1-1D1C-42C1-AF31-BA0A0E190D4D}" type="presParOf" srcId="{496DAB5B-1B1C-4DB0-939D-D938C8352548}" destId="{8A95ED7E-0FD2-40FC-9E4E-796D3DBA40B9}" srcOrd="1" destOrd="0" presId="urn:microsoft.com/office/officeart/2008/layout/VerticalCurvedList"/>
    <dgm:cxn modelId="{BA8B8302-B20A-463F-9CAE-4B9F084DFA69}" type="presParOf" srcId="{496DAB5B-1B1C-4DB0-939D-D938C8352548}" destId="{F305EA20-569E-46A2-9580-EABD94A231D1}" srcOrd="2" destOrd="0" presId="urn:microsoft.com/office/officeart/2008/layout/VerticalCurvedList"/>
    <dgm:cxn modelId="{0FD1E25B-510F-44C3-A1CC-7222B98E514C}" type="presParOf" srcId="{496DAB5B-1B1C-4DB0-939D-D938C8352548}" destId="{EA63916B-B801-42A2-B00E-AD4C3163B38D}" srcOrd="3" destOrd="0" presId="urn:microsoft.com/office/officeart/2008/layout/VerticalCurvedList"/>
    <dgm:cxn modelId="{C74336A5-DB15-4AAF-9E99-D966BF38F5DF}" type="presParOf" srcId="{61CE76BD-DCCD-4096-AE9F-618C81820EFE}" destId="{8FACC49C-667F-484F-8EC8-55425A680FAA}" srcOrd="1" destOrd="0" presId="urn:microsoft.com/office/officeart/2008/layout/VerticalCurvedList"/>
    <dgm:cxn modelId="{82EBA2BE-41A3-4400-89ED-2263C197F393}" type="presParOf" srcId="{61CE76BD-DCCD-4096-AE9F-618C81820EFE}" destId="{1F4931D9-A342-4552-81F5-1B4A98E4F259}" srcOrd="2" destOrd="0" presId="urn:microsoft.com/office/officeart/2008/layout/VerticalCurvedList"/>
    <dgm:cxn modelId="{5476BC5B-29E3-4B90-A99B-EF04FCE8AEB2}" type="presParOf" srcId="{1F4931D9-A342-4552-81F5-1B4A98E4F259}" destId="{5845FF07-6CD8-4F5B-9BA2-2100951CC8EC}" srcOrd="0" destOrd="0" presId="urn:microsoft.com/office/officeart/2008/layout/VerticalCurvedList"/>
    <dgm:cxn modelId="{7A32B07D-D1DB-46F7-98B5-01C40C139AAB}" type="presParOf" srcId="{61CE76BD-DCCD-4096-AE9F-618C81820EFE}" destId="{926A3A4B-E84A-4B18-9082-90D27C25F59C}" srcOrd="3" destOrd="0" presId="urn:microsoft.com/office/officeart/2008/layout/VerticalCurvedList"/>
    <dgm:cxn modelId="{B531E838-AB8D-4323-B83E-C5D081AC7AC1}" type="presParOf" srcId="{61CE76BD-DCCD-4096-AE9F-618C81820EFE}" destId="{672098E0-04D6-441B-956D-8FE5D91DC30B}" srcOrd="4" destOrd="0" presId="urn:microsoft.com/office/officeart/2008/layout/VerticalCurvedList"/>
    <dgm:cxn modelId="{344D8DB1-8C70-4191-B244-7572B02DF93F}" type="presParOf" srcId="{672098E0-04D6-441B-956D-8FE5D91DC30B}" destId="{B6306B99-1CF3-41A9-AEEF-78C8C8336D41}" srcOrd="0" destOrd="0" presId="urn:microsoft.com/office/officeart/2008/layout/VerticalCurvedList"/>
    <dgm:cxn modelId="{5BCFEBA9-5E67-48E2-BD13-6ED1F5E5E4CD}" type="presParOf" srcId="{61CE76BD-DCCD-4096-AE9F-618C81820EFE}" destId="{1D101CB3-E3D7-4557-B3F0-EE462A946E11}" srcOrd="5" destOrd="0" presId="urn:microsoft.com/office/officeart/2008/layout/VerticalCurvedList"/>
    <dgm:cxn modelId="{0AF45333-82B6-4DC9-B540-EE72A918B53E}" type="presParOf" srcId="{61CE76BD-DCCD-4096-AE9F-618C81820EFE}" destId="{6E947936-8305-43C2-A937-FF6FDE9957B8}" srcOrd="6" destOrd="0" presId="urn:microsoft.com/office/officeart/2008/layout/VerticalCurvedList"/>
    <dgm:cxn modelId="{D1091237-7331-4574-ADDE-350B8D9F653E}" type="presParOf" srcId="{6E947936-8305-43C2-A937-FF6FDE9957B8}" destId="{FD2869EB-0BFB-4DA4-A4E3-9A7737B1A88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0263A57-822A-4ED8-AFEF-0A702BA19B0E}" type="doc">
      <dgm:prSet loTypeId="urn:microsoft.com/office/officeart/2005/8/layout/chevron2" loCatId="list" qsTypeId="urn:microsoft.com/office/officeart/2005/8/quickstyle/simple1" qsCatId="simple" csTypeId="urn:microsoft.com/office/officeart/2005/8/colors/accent6_3" csCatId="accent6" phldr="1"/>
      <dgm:spPr/>
      <dgm:t>
        <a:bodyPr/>
        <a:lstStyle/>
        <a:p>
          <a:endParaRPr lang="en-IE"/>
        </a:p>
      </dgm:t>
    </dgm:pt>
    <dgm:pt modelId="{681D5D6D-2680-4862-80DC-73D7E8BB5271}">
      <dgm:prSet phldrT="[Text]" custT="1"/>
      <dgm:spPr/>
      <dgm:t>
        <a:bodyPr/>
        <a:lstStyle/>
        <a:p>
          <a:endParaRPr lang="en-IE" sz="2000" dirty="0" smtClean="0"/>
        </a:p>
        <a:p>
          <a:r>
            <a:rPr lang="en-IE" sz="2000" dirty="0" smtClean="0"/>
            <a:t>Day Zero</a:t>
          </a:r>
        </a:p>
        <a:p>
          <a:endParaRPr lang="en-IE" sz="1300" dirty="0"/>
        </a:p>
      </dgm:t>
    </dgm:pt>
    <dgm:pt modelId="{5F89370E-5868-41F3-B7AB-B1E7F413A3F3}" type="parTrans" cxnId="{A79C8C5E-66FA-433A-8A03-898C7C0157F0}">
      <dgm:prSet/>
      <dgm:spPr/>
      <dgm:t>
        <a:bodyPr/>
        <a:lstStyle/>
        <a:p>
          <a:endParaRPr lang="en-IE"/>
        </a:p>
      </dgm:t>
    </dgm:pt>
    <dgm:pt modelId="{ECD51706-B86A-44E8-88EB-2160E0B08369}" type="sibTrans" cxnId="{A79C8C5E-66FA-433A-8A03-898C7C0157F0}">
      <dgm:prSet/>
      <dgm:spPr/>
      <dgm:t>
        <a:bodyPr/>
        <a:lstStyle/>
        <a:p>
          <a:endParaRPr lang="en-IE"/>
        </a:p>
      </dgm:t>
    </dgm:pt>
    <dgm:pt modelId="{3D887489-F3D9-4FB3-B8C4-EB8B42C0CAF2}">
      <dgm:prSet phldrT="[Text]"/>
      <dgm:spPr/>
      <dgm:t>
        <a:bodyPr/>
        <a:lstStyle/>
        <a:p>
          <a:r>
            <a:rPr lang="en-IE" dirty="0" smtClean="0"/>
            <a:t>When an MA is transferred QP certification of product in old livery should cease  </a:t>
          </a:r>
          <a:endParaRPr lang="en-IE" dirty="0"/>
        </a:p>
      </dgm:t>
    </dgm:pt>
    <dgm:pt modelId="{66FA02C4-2CFB-4351-9727-09E37C0F81A2}" type="parTrans" cxnId="{116EC292-78F1-4D23-9697-AAADE778733D}">
      <dgm:prSet/>
      <dgm:spPr/>
      <dgm:t>
        <a:bodyPr/>
        <a:lstStyle/>
        <a:p>
          <a:endParaRPr lang="en-IE"/>
        </a:p>
      </dgm:t>
    </dgm:pt>
    <dgm:pt modelId="{4A934162-5245-49B2-A829-E636D74ADB31}" type="sibTrans" cxnId="{116EC292-78F1-4D23-9697-AAADE778733D}">
      <dgm:prSet/>
      <dgm:spPr/>
      <dgm:t>
        <a:bodyPr/>
        <a:lstStyle/>
        <a:p>
          <a:endParaRPr lang="en-IE"/>
        </a:p>
      </dgm:t>
    </dgm:pt>
    <dgm:pt modelId="{F6291993-2F40-4BA5-9BD4-5EAC903A315A}">
      <dgm:prSet phldrT="[Text]"/>
      <dgm:spPr/>
      <dgm:t>
        <a:bodyPr/>
        <a:lstStyle/>
        <a:p>
          <a:r>
            <a:rPr lang="en-IE" dirty="0" smtClean="0"/>
            <a:t>Companies can request a date when transfers are processed</a:t>
          </a:r>
          <a:endParaRPr lang="en-IE" dirty="0"/>
        </a:p>
      </dgm:t>
    </dgm:pt>
    <dgm:pt modelId="{72711839-468E-443E-A247-67F3A222E2D0}" type="parTrans" cxnId="{CD69D51A-39DE-423B-855F-2BCF1437C46F}">
      <dgm:prSet/>
      <dgm:spPr/>
      <dgm:t>
        <a:bodyPr/>
        <a:lstStyle/>
        <a:p>
          <a:endParaRPr lang="en-IE"/>
        </a:p>
      </dgm:t>
    </dgm:pt>
    <dgm:pt modelId="{8C018E3F-7150-44FC-9B20-BCCF3029CB96}" type="sibTrans" cxnId="{CD69D51A-39DE-423B-855F-2BCF1437C46F}">
      <dgm:prSet/>
      <dgm:spPr/>
      <dgm:t>
        <a:bodyPr/>
        <a:lstStyle/>
        <a:p>
          <a:endParaRPr lang="en-IE"/>
        </a:p>
      </dgm:t>
    </dgm:pt>
    <dgm:pt modelId="{4B66D9D4-74DC-4B79-81E2-133226DBB0DF}">
      <dgm:prSet phldrT="[Text]"/>
      <dgm:spPr/>
      <dgm:t>
        <a:bodyPr/>
        <a:lstStyle/>
        <a:p>
          <a:r>
            <a:rPr lang="en-IE" dirty="0" smtClean="0"/>
            <a:t>Complex</a:t>
          </a:r>
          <a:endParaRPr lang="en-IE" dirty="0"/>
        </a:p>
      </dgm:t>
    </dgm:pt>
    <dgm:pt modelId="{F652A029-CB15-4C38-A849-6CCC892861CE}" type="parTrans" cxnId="{FA05AACA-711F-4375-88CB-7E04CF8A7DC1}">
      <dgm:prSet/>
      <dgm:spPr/>
      <dgm:t>
        <a:bodyPr/>
        <a:lstStyle/>
        <a:p>
          <a:endParaRPr lang="en-IE"/>
        </a:p>
      </dgm:t>
    </dgm:pt>
    <dgm:pt modelId="{6928604A-296C-4820-A1B3-95E3A331BFC8}" type="sibTrans" cxnId="{FA05AACA-711F-4375-88CB-7E04CF8A7DC1}">
      <dgm:prSet/>
      <dgm:spPr/>
      <dgm:t>
        <a:bodyPr/>
        <a:lstStyle/>
        <a:p>
          <a:endParaRPr lang="en-IE"/>
        </a:p>
      </dgm:t>
    </dgm:pt>
    <dgm:pt modelId="{8CDB1002-9DDD-4199-BD79-12EEF7859516}">
      <dgm:prSet phldrT="[Text]"/>
      <dgm:spPr/>
      <dgm:t>
        <a:bodyPr/>
        <a:lstStyle/>
        <a:p>
          <a:r>
            <a:rPr lang="en-IE" dirty="0" smtClean="0"/>
            <a:t>Complex supply chain with typical forecasts in 18 month cycles</a:t>
          </a:r>
          <a:endParaRPr lang="en-IE" dirty="0"/>
        </a:p>
      </dgm:t>
    </dgm:pt>
    <dgm:pt modelId="{DE4AEEBA-9280-4A63-9100-1E0A7F1A2378}" type="parTrans" cxnId="{5D8E634B-7D28-4DB3-9035-41A085AAF9D8}">
      <dgm:prSet/>
      <dgm:spPr/>
      <dgm:t>
        <a:bodyPr/>
        <a:lstStyle/>
        <a:p>
          <a:endParaRPr lang="en-IE"/>
        </a:p>
      </dgm:t>
    </dgm:pt>
    <dgm:pt modelId="{A3A24820-69EA-45FF-B17F-59BD034A7923}" type="sibTrans" cxnId="{5D8E634B-7D28-4DB3-9035-41A085AAF9D8}">
      <dgm:prSet/>
      <dgm:spPr/>
      <dgm:t>
        <a:bodyPr/>
        <a:lstStyle/>
        <a:p>
          <a:endParaRPr lang="en-IE"/>
        </a:p>
      </dgm:t>
    </dgm:pt>
    <dgm:pt modelId="{1C8E6393-92E1-4715-A251-0D4834497663}">
      <dgm:prSet phldrT="[Text]"/>
      <dgm:spPr/>
      <dgm:t>
        <a:bodyPr/>
        <a:lstStyle/>
        <a:p>
          <a:r>
            <a:rPr lang="en-IE" dirty="0" smtClean="0"/>
            <a:t>Impacts significant proportion of the industry with stock outs resulting</a:t>
          </a:r>
          <a:endParaRPr lang="en-IE" dirty="0"/>
        </a:p>
      </dgm:t>
    </dgm:pt>
    <dgm:pt modelId="{16D9B3FF-BDB8-4C79-A9EF-076F9E234C6D}" type="parTrans" cxnId="{4EE59AAA-0405-4679-A0F7-1AE80D3B79D3}">
      <dgm:prSet/>
      <dgm:spPr/>
      <dgm:t>
        <a:bodyPr/>
        <a:lstStyle/>
        <a:p>
          <a:endParaRPr lang="en-IE"/>
        </a:p>
      </dgm:t>
    </dgm:pt>
    <dgm:pt modelId="{D1F8A07A-CD7C-4062-B0E0-EE7B47C79995}" type="sibTrans" cxnId="{4EE59AAA-0405-4679-A0F7-1AE80D3B79D3}">
      <dgm:prSet/>
      <dgm:spPr/>
      <dgm:t>
        <a:bodyPr/>
        <a:lstStyle/>
        <a:p>
          <a:endParaRPr lang="en-IE"/>
        </a:p>
      </dgm:t>
    </dgm:pt>
    <dgm:pt modelId="{716A7163-0B8D-4ECE-870C-54F036BA184A}">
      <dgm:prSet phldrT="[Text]"/>
      <dgm:spPr/>
      <dgm:t>
        <a:bodyPr/>
        <a:lstStyle/>
        <a:p>
          <a:r>
            <a:rPr lang="en-IE" dirty="0" smtClean="0"/>
            <a:t>Flexibility</a:t>
          </a:r>
          <a:endParaRPr lang="en-IE" dirty="0"/>
        </a:p>
      </dgm:t>
    </dgm:pt>
    <dgm:pt modelId="{2E691307-9ED4-4566-91A2-70D2E6784870}" type="parTrans" cxnId="{E5E5CD5E-604D-4F4A-818B-B7EFCD68DF89}">
      <dgm:prSet/>
      <dgm:spPr/>
      <dgm:t>
        <a:bodyPr/>
        <a:lstStyle/>
        <a:p>
          <a:endParaRPr lang="en-IE"/>
        </a:p>
      </dgm:t>
    </dgm:pt>
    <dgm:pt modelId="{6D40C7C1-A3A1-42DB-A4F0-2A8FBC5EF630}" type="sibTrans" cxnId="{E5E5CD5E-604D-4F4A-818B-B7EFCD68DF89}">
      <dgm:prSet/>
      <dgm:spPr/>
      <dgm:t>
        <a:bodyPr/>
        <a:lstStyle/>
        <a:p>
          <a:endParaRPr lang="en-IE"/>
        </a:p>
      </dgm:t>
    </dgm:pt>
    <dgm:pt modelId="{AE1F4397-375F-4330-98DA-DD1B5F02094F}">
      <dgm:prSet phldrT="[Text]"/>
      <dgm:spPr/>
      <dgm:t>
        <a:bodyPr/>
        <a:lstStyle/>
        <a:p>
          <a:r>
            <a:rPr lang="en-IE" dirty="0" smtClean="0"/>
            <a:t>MAHs preparing for Brexit allowed up to 6 months to make packaging changes </a:t>
          </a:r>
          <a:endParaRPr lang="en-IE" dirty="0"/>
        </a:p>
      </dgm:t>
    </dgm:pt>
    <dgm:pt modelId="{3A307A8F-4276-42DB-90CB-2AD80CC485A7}" type="parTrans" cxnId="{32FDCDDF-B1A4-4E5F-B9DF-1DBC93B41B22}">
      <dgm:prSet/>
      <dgm:spPr/>
      <dgm:t>
        <a:bodyPr/>
        <a:lstStyle/>
        <a:p>
          <a:endParaRPr lang="en-IE"/>
        </a:p>
      </dgm:t>
    </dgm:pt>
    <dgm:pt modelId="{4CE9187D-C854-4D1B-9B5B-5935F1DC6985}" type="sibTrans" cxnId="{32FDCDDF-B1A4-4E5F-B9DF-1DBC93B41B22}">
      <dgm:prSet/>
      <dgm:spPr/>
      <dgm:t>
        <a:bodyPr/>
        <a:lstStyle/>
        <a:p>
          <a:endParaRPr lang="en-IE"/>
        </a:p>
      </dgm:t>
    </dgm:pt>
    <dgm:pt modelId="{533B4A40-388C-414F-A42C-1F8B8C9C539D}">
      <dgm:prSet phldrT="[Text]"/>
      <dgm:spPr/>
      <dgm:t>
        <a:bodyPr/>
        <a:lstStyle/>
        <a:p>
          <a:r>
            <a:rPr lang="en-IE" dirty="0" smtClean="0"/>
            <a:t>Removal of reference to stock rundown or recall of product bearing previous details </a:t>
          </a:r>
          <a:endParaRPr lang="en-IE" dirty="0"/>
        </a:p>
      </dgm:t>
    </dgm:pt>
    <dgm:pt modelId="{F0B93891-5308-4055-9466-8E36A55D2B7A}" type="parTrans" cxnId="{CE649EB1-6CB5-4858-AAE0-212F7012D2A1}">
      <dgm:prSet/>
      <dgm:spPr/>
      <dgm:t>
        <a:bodyPr/>
        <a:lstStyle/>
        <a:p>
          <a:endParaRPr lang="en-IE"/>
        </a:p>
      </dgm:t>
    </dgm:pt>
    <dgm:pt modelId="{0A81E2B0-079A-43E0-952C-DD63A65DAF7A}" type="sibTrans" cxnId="{CE649EB1-6CB5-4858-AAE0-212F7012D2A1}">
      <dgm:prSet/>
      <dgm:spPr/>
      <dgm:t>
        <a:bodyPr/>
        <a:lstStyle/>
        <a:p>
          <a:endParaRPr lang="en-IE"/>
        </a:p>
      </dgm:t>
    </dgm:pt>
    <dgm:pt modelId="{0B961E37-5C27-4981-80B5-F1E62D4626C8}">
      <dgm:prSet phldrT="[Text]"/>
      <dgm:spPr/>
      <dgm:t>
        <a:bodyPr/>
        <a:lstStyle/>
        <a:p>
          <a:r>
            <a:rPr lang="en-IE" dirty="0" smtClean="0"/>
            <a:t>Difficulty planning for zero day implementation highlighted by various companies </a:t>
          </a:r>
          <a:endParaRPr lang="en-IE" dirty="0"/>
        </a:p>
      </dgm:t>
    </dgm:pt>
    <dgm:pt modelId="{559CB245-148D-4272-9BC7-D4BEE2143123}" type="parTrans" cxnId="{13329812-1C71-4144-9693-61A1940B7806}">
      <dgm:prSet/>
      <dgm:spPr/>
      <dgm:t>
        <a:bodyPr/>
        <a:lstStyle/>
        <a:p>
          <a:endParaRPr lang="en-IE"/>
        </a:p>
      </dgm:t>
    </dgm:pt>
    <dgm:pt modelId="{8AE52BA0-F530-411C-9FA2-65C525D50582}" type="sibTrans" cxnId="{13329812-1C71-4144-9693-61A1940B7806}">
      <dgm:prSet/>
      <dgm:spPr/>
      <dgm:t>
        <a:bodyPr/>
        <a:lstStyle/>
        <a:p>
          <a:endParaRPr lang="en-IE"/>
        </a:p>
      </dgm:t>
    </dgm:pt>
    <dgm:pt modelId="{AAB08F65-4630-4907-ACA8-7048D9246EE9}" type="pres">
      <dgm:prSet presAssocID="{70263A57-822A-4ED8-AFEF-0A702BA19B0E}" presName="linearFlow" presStyleCnt="0">
        <dgm:presLayoutVars>
          <dgm:dir/>
          <dgm:animLvl val="lvl"/>
          <dgm:resizeHandles val="exact"/>
        </dgm:presLayoutVars>
      </dgm:prSet>
      <dgm:spPr/>
      <dgm:t>
        <a:bodyPr/>
        <a:lstStyle/>
        <a:p>
          <a:endParaRPr lang="en-IE"/>
        </a:p>
      </dgm:t>
    </dgm:pt>
    <dgm:pt modelId="{C1548509-3CAF-45A6-8E4A-1D87D6F8AA70}" type="pres">
      <dgm:prSet presAssocID="{681D5D6D-2680-4862-80DC-73D7E8BB5271}" presName="composite" presStyleCnt="0"/>
      <dgm:spPr/>
    </dgm:pt>
    <dgm:pt modelId="{7BFD2402-E737-4EB5-B118-D744E8E74E28}" type="pres">
      <dgm:prSet presAssocID="{681D5D6D-2680-4862-80DC-73D7E8BB5271}" presName="parentText" presStyleLbl="alignNode1" presStyleIdx="0" presStyleCnt="3">
        <dgm:presLayoutVars>
          <dgm:chMax val="1"/>
          <dgm:bulletEnabled val="1"/>
        </dgm:presLayoutVars>
      </dgm:prSet>
      <dgm:spPr/>
      <dgm:t>
        <a:bodyPr/>
        <a:lstStyle/>
        <a:p>
          <a:endParaRPr lang="en-IE"/>
        </a:p>
      </dgm:t>
    </dgm:pt>
    <dgm:pt modelId="{0EE39C96-B3BF-45F0-8F26-F337B58776D5}" type="pres">
      <dgm:prSet presAssocID="{681D5D6D-2680-4862-80DC-73D7E8BB5271}" presName="descendantText" presStyleLbl="alignAcc1" presStyleIdx="0" presStyleCnt="3">
        <dgm:presLayoutVars>
          <dgm:bulletEnabled val="1"/>
        </dgm:presLayoutVars>
      </dgm:prSet>
      <dgm:spPr/>
      <dgm:t>
        <a:bodyPr/>
        <a:lstStyle/>
        <a:p>
          <a:endParaRPr lang="en-IE"/>
        </a:p>
      </dgm:t>
    </dgm:pt>
    <dgm:pt modelId="{0704757E-F39A-4395-B076-1074D33B7B37}" type="pres">
      <dgm:prSet presAssocID="{ECD51706-B86A-44E8-88EB-2160E0B08369}" presName="sp" presStyleCnt="0"/>
      <dgm:spPr/>
    </dgm:pt>
    <dgm:pt modelId="{79A18982-8FB5-4E6C-8A3A-57241EFE80EE}" type="pres">
      <dgm:prSet presAssocID="{4B66D9D4-74DC-4B79-81E2-133226DBB0DF}" presName="composite" presStyleCnt="0"/>
      <dgm:spPr/>
    </dgm:pt>
    <dgm:pt modelId="{C20BC649-E950-4A5D-96E5-5C99B90CDA28}" type="pres">
      <dgm:prSet presAssocID="{4B66D9D4-74DC-4B79-81E2-133226DBB0DF}" presName="parentText" presStyleLbl="alignNode1" presStyleIdx="1" presStyleCnt="3">
        <dgm:presLayoutVars>
          <dgm:chMax val="1"/>
          <dgm:bulletEnabled val="1"/>
        </dgm:presLayoutVars>
      </dgm:prSet>
      <dgm:spPr/>
      <dgm:t>
        <a:bodyPr/>
        <a:lstStyle/>
        <a:p>
          <a:endParaRPr lang="en-IE"/>
        </a:p>
      </dgm:t>
    </dgm:pt>
    <dgm:pt modelId="{2AFDF746-F2AB-46E1-958C-3436B9348D92}" type="pres">
      <dgm:prSet presAssocID="{4B66D9D4-74DC-4B79-81E2-133226DBB0DF}" presName="descendantText" presStyleLbl="alignAcc1" presStyleIdx="1" presStyleCnt="3">
        <dgm:presLayoutVars>
          <dgm:bulletEnabled val="1"/>
        </dgm:presLayoutVars>
      </dgm:prSet>
      <dgm:spPr/>
      <dgm:t>
        <a:bodyPr/>
        <a:lstStyle/>
        <a:p>
          <a:endParaRPr lang="en-IE"/>
        </a:p>
      </dgm:t>
    </dgm:pt>
    <dgm:pt modelId="{6CC241C1-0FEC-404B-986C-BA7D47C02067}" type="pres">
      <dgm:prSet presAssocID="{6928604A-296C-4820-A1B3-95E3A331BFC8}" presName="sp" presStyleCnt="0"/>
      <dgm:spPr/>
    </dgm:pt>
    <dgm:pt modelId="{E513C7CD-393C-477D-990A-4BE15878B081}" type="pres">
      <dgm:prSet presAssocID="{716A7163-0B8D-4ECE-870C-54F036BA184A}" presName="composite" presStyleCnt="0"/>
      <dgm:spPr/>
    </dgm:pt>
    <dgm:pt modelId="{2AF529CE-BA8E-41E8-B618-4813BFE7CBCB}" type="pres">
      <dgm:prSet presAssocID="{716A7163-0B8D-4ECE-870C-54F036BA184A}" presName="parentText" presStyleLbl="alignNode1" presStyleIdx="2" presStyleCnt="3">
        <dgm:presLayoutVars>
          <dgm:chMax val="1"/>
          <dgm:bulletEnabled val="1"/>
        </dgm:presLayoutVars>
      </dgm:prSet>
      <dgm:spPr/>
      <dgm:t>
        <a:bodyPr/>
        <a:lstStyle/>
        <a:p>
          <a:endParaRPr lang="en-IE"/>
        </a:p>
      </dgm:t>
    </dgm:pt>
    <dgm:pt modelId="{943665DF-2439-4C6E-927E-E48C7EA5FBE0}" type="pres">
      <dgm:prSet presAssocID="{716A7163-0B8D-4ECE-870C-54F036BA184A}" presName="descendantText" presStyleLbl="alignAcc1" presStyleIdx="2" presStyleCnt="3">
        <dgm:presLayoutVars>
          <dgm:bulletEnabled val="1"/>
        </dgm:presLayoutVars>
      </dgm:prSet>
      <dgm:spPr/>
      <dgm:t>
        <a:bodyPr/>
        <a:lstStyle/>
        <a:p>
          <a:endParaRPr lang="en-IE"/>
        </a:p>
      </dgm:t>
    </dgm:pt>
  </dgm:ptLst>
  <dgm:cxnLst>
    <dgm:cxn modelId="{5D8E634B-7D28-4DB3-9035-41A085AAF9D8}" srcId="{4B66D9D4-74DC-4B79-81E2-133226DBB0DF}" destId="{8CDB1002-9DDD-4199-BD79-12EEF7859516}" srcOrd="0" destOrd="0" parTransId="{DE4AEEBA-9280-4A63-9100-1E0A7F1A2378}" sibTransId="{A3A24820-69EA-45FF-B17F-59BD034A7923}"/>
    <dgm:cxn modelId="{0948EC2C-A9BF-4237-AB49-855869543858}" type="presOf" srcId="{533B4A40-388C-414F-A42C-1F8B8C9C539D}" destId="{943665DF-2439-4C6E-927E-E48C7EA5FBE0}" srcOrd="0" destOrd="1" presId="urn:microsoft.com/office/officeart/2005/8/layout/chevron2"/>
    <dgm:cxn modelId="{A79C8C5E-66FA-433A-8A03-898C7C0157F0}" srcId="{70263A57-822A-4ED8-AFEF-0A702BA19B0E}" destId="{681D5D6D-2680-4862-80DC-73D7E8BB5271}" srcOrd="0" destOrd="0" parTransId="{5F89370E-5868-41F3-B7AB-B1E7F413A3F3}" sibTransId="{ECD51706-B86A-44E8-88EB-2160E0B08369}"/>
    <dgm:cxn modelId="{F36CAE13-A583-4ACC-8417-19B7F14912F9}" type="presOf" srcId="{716A7163-0B8D-4ECE-870C-54F036BA184A}" destId="{2AF529CE-BA8E-41E8-B618-4813BFE7CBCB}" srcOrd="0" destOrd="0" presId="urn:microsoft.com/office/officeart/2005/8/layout/chevron2"/>
    <dgm:cxn modelId="{78D3C45C-679B-4404-8B70-842CC3A8E1B0}" type="presOf" srcId="{1C8E6393-92E1-4715-A251-0D4834497663}" destId="{2AFDF746-F2AB-46E1-958C-3436B9348D92}" srcOrd="0" destOrd="2" presId="urn:microsoft.com/office/officeart/2005/8/layout/chevron2"/>
    <dgm:cxn modelId="{9E398A24-EA60-4B81-B1EF-A01CCECB37E5}" type="presOf" srcId="{70263A57-822A-4ED8-AFEF-0A702BA19B0E}" destId="{AAB08F65-4630-4907-ACA8-7048D9246EE9}" srcOrd="0" destOrd="0" presId="urn:microsoft.com/office/officeart/2005/8/layout/chevron2"/>
    <dgm:cxn modelId="{CD69D51A-39DE-423B-855F-2BCF1437C46F}" srcId="{681D5D6D-2680-4862-80DC-73D7E8BB5271}" destId="{F6291993-2F40-4BA5-9BD4-5EAC903A315A}" srcOrd="1" destOrd="0" parTransId="{72711839-468E-443E-A247-67F3A222E2D0}" sibTransId="{8C018E3F-7150-44FC-9B20-BCCF3029CB96}"/>
    <dgm:cxn modelId="{E5E5CD5E-604D-4F4A-818B-B7EFCD68DF89}" srcId="{70263A57-822A-4ED8-AFEF-0A702BA19B0E}" destId="{716A7163-0B8D-4ECE-870C-54F036BA184A}" srcOrd="2" destOrd="0" parTransId="{2E691307-9ED4-4566-91A2-70D2E6784870}" sibTransId="{6D40C7C1-A3A1-42DB-A4F0-2A8FBC5EF630}"/>
    <dgm:cxn modelId="{116EC292-78F1-4D23-9697-AAADE778733D}" srcId="{681D5D6D-2680-4862-80DC-73D7E8BB5271}" destId="{3D887489-F3D9-4FB3-B8C4-EB8B42C0CAF2}" srcOrd="0" destOrd="0" parTransId="{66FA02C4-2CFB-4351-9727-09E37C0F81A2}" sibTransId="{4A934162-5245-49B2-A829-E636D74ADB31}"/>
    <dgm:cxn modelId="{13329812-1C71-4144-9693-61A1940B7806}" srcId="{4B66D9D4-74DC-4B79-81E2-133226DBB0DF}" destId="{0B961E37-5C27-4981-80B5-F1E62D4626C8}" srcOrd="1" destOrd="0" parTransId="{559CB245-148D-4272-9BC7-D4BEE2143123}" sibTransId="{8AE52BA0-F530-411C-9FA2-65C525D50582}"/>
    <dgm:cxn modelId="{A82C37E1-94D6-4B41-B6EC-E24A5BBB9BEA}" type="presOf" srcId="{8CDB1002-9DDD-4199-BD79-12EEF7859516}" destId="{2AFDF746-F2AB-46E1-958C-3436B9348D92}" srcOrd="0" destOrd="0" presId="urn:microsoft.com/office/officeart/2005/8/layout/chevron2"/>
    <dgm:cxn modelId="{574606EC-AAF2-49F8-9649-74D5891D4698}" type="presOf" srcId="{3D887489-F3D9-4FB3-B8C4-EB8B42C0CAF2}" destId="{0EE39C96-B3BF-45F0-8F26-F337B58776D5}" srcOrd="0" destOrd="0" presId="urn:microsoft.com/office/officeart/2005/8/layout/chevron2"/>
    <dgm:cxn modelId="{9971FBB3-4683-4C8D-811F-C8A19B02F254}" type="presOf" srcId="{681D5D6D-2680-4862-80DC-73D7E8BB5271}" destId="{7BFD2402-E737-4EB5-B118-D744E8E74E28}" srcOrd="0" destOrd="0" presId="urn:microsoft.com/office/officeart/2005/8/layout/chevron2"/>
    <dgm:cxn modelId="{4EE59AAA-0405-4679-A0F7-1AE80D3B79D3}" srcId="{4B66D9D4-74DC-4B79-81E2-133226DBB0DF}" destId="{1C8E6393-92E1-4715-A251-0D4834497663}" srcOrd="2" destOrd="0" parTransId="{16D9B3FF-BDB8-4C79-A9EF-076F9E234C6D}" sibTransId="{D1F8A07A-CD7C-4062-B0E0-EE7B47C79995}"/>
    <dgm:cxn modelId="{40F4A00F-C82D-4D37-8470-282AE26CE91C}" type="presOf" srcId="{0B961E37-5C27-4981-80B5-F1E62D4626C8}" destId="{2AFDF746-F2AB-46E1-958C-3436B9348D92}" srcOrd="0" destOrd="1" presId="urn:microsoft.com/office/officeart/2005/8/layout/chevron2"/>
    <dgm:cxn modelId="{FC0C78D9-F301-440D-A410-D3CDFC8C95A3}" type="presOf" srcId="{AE1F4397-375F-4330-98DA-DD1B5F02094F}" destId="{943665DF-2439-4C6E-927E-E48C7EA5FBE0}" srcOrd="0" destOrd="0" presId="urn:microsoft.com/office/officeart/2005/8/layout/chevron2"/>
    <dgm:cxn modelId="{CE649EB1-6CB5-4858-AAE0-212F7012D2A1}" srcId="{716A7163-0B8D-4ECE-870C-54F036BA184A}" destId="{533B4A40-388C-414F-A42C-1F8B8C9C539D}" srcOrd="1" destOrd="0" parTransId="{F0B93891-5308-4055-9466-8E36A55D2B7A}" sibTransId="{0A81E2B0-079A-43E0-952C-DD63A65DAF7A}"/>
    <dgm:cxn modelId="{FA05AACA-711F-4375-88CB-7E04CF8A7DC1}" srcId="{70263A57-822A-4ED8-AFEF-0A702BA19B0E}" destId="{4B66D9D4-74DC-4B79-81E2-133226DBB0DF}" srcOrd="1" destOrd="0" parTransId="{F652A029-CB15-4C38-A849-6CCC892861CE}" sibTransId="{6928604A-296C-4820-A1B3-95E3A331BFC8}"/>
    <dgm:cxn modelId="{32FDCDDF-B1A4-4E5F-B9DF-1DBC93B41B22}" srcId="{716A7163-0B8D-4ECE-870C-54F036BA184A}" destId="{AE1F4397-375F-4330-98DA-DD1B5F02094F}" srcOrd="0" destOrd="0" parTransId="{3A307A8F-4276-42DB-90CB-2AD80CC485A7}" sibTransId="{4CE9187D-C854-4D1B-9B5B-5935F1DC6985}"/>
    <dgm:cxn modelId="{1344848E-0E2A-4B20-B40B-759D425EB64C}" type="presOf" srcId="{F6291993-2F40-4BA5-9BD4-5EAC903A315A}" destId="{0EE39C96-B3BF-45F0-8F26-F337B58776D5}" srcOrd="0" destOrd="1" presId="urn:microsoft.com/office/officeart/2005/8/layout/chevron2"/>
    <dgm:cxn modelId="{BF8C2080-BE83-43D9-9AF4-893F5704B570}" type="presOf" srcId="{4B66D9D4-74DC-4B79-81E2-133226DBB0DF}" destId="{C20BC649-E950-4A5D-96E5-5C99B90CDA28}" srcOrd="0" destOrd="0" presId="urn:microsoft.com/office/officeart/2005/8/layout/chevron2"/>
    <dgm:cxn modelId="{72C7458E-B458-4B26-B8A5-2F325B6EB7A1}" type="presParOf" srcId="{AAB08F65-4630-4907-ACA8-7048D9246EE9}" destId="{C1548509-3CAF-45A6-8E4A-1D87D6F8AA70}" srcOrd="0" destOrd="0" presId="urn:microsoft.com/office/officeart/2005/8/layout/chevron2"/>
    <dgm:cxn modelId="{230533F3-74F5-4692-984C-821D7E04D24D}" type="presParOf" srcId="{C1548509-3CAF-45A6-8E4A-1D87D6F8AA70}" destId="{7BFD2402-E737-4EB5-B118-D744E8E74E28}" srcOrd="0" destOrd="0" presId="urn:microsoft.com/office/officeart/2005/8/layout/chevron2"/>
    <dgm:cxn modelId="{DE993ED5-8321-44DB-B2E9-6B0E16CE2744}" type="presParOf" srcId="{C1548509-3CAF-45A6-8E4A-1D87D6F8AA70}" destId="{0EE39C96-B3BF-45F0-8F26-F337B58776D5}" srcOrd="1" destOrd="0" presId="urn:microsoft.com/office/officeart/2005/8/layout/chevron2"/>
    <dgm:cxn modelId="{99B80FA4-0D0D-422D-86C2-E3B6876A11D7}" type="presParOf" srcId="{AAB08F65-4630-4907-ACA8-7048D9246EE9}" destId="{0704757E-F39A-4395-B076-1074D33B7B37}" srcOrd="1" destOrd="0" presId="urn:microsoft.com/office/officeart/2005/8/layout/chevron2"/>
    <dgm:cxn modelId="{A0C28663-BAE6-4DED-83D9-60C1963B7837}" type="presParOf" srcId="{AAB08F65-4630-4907-ACA8-7048D9246EE9}" destId="{79A18982-8FB5-4E6C-8A3A-57241EFE80EE}" srcOrd="2" destOrd="0" presId="urn:microsoft.com/office/officeart/2005/8/layout/chevron2"/>
    <dgm:cxn modelId="{8C8170EC-5157-4456-A91D-D8C43363B32B}" type="presParOf" srcId="{79A18982-8FB5-4E6C-8A3A-57241EFE80EE}" destId="{C20BC649-E950-4A5D-96E5-5C99B90CDA28}" srcOrd="0" destOrd="0" presId="urn:microsoft.com/office/officeart/2005/8/layout/chevron2"/>
    <dgm:cxn modelId="{9964DF6D-54F8-4625-B209-21D3E6FE46E6}" type="presParOf" srcId="{79A18982-8FB5-4E6C-8A3A-57241EFE80EE}" destId="{2AFDF746-F2AB-46E1-958C-3436B9348D92}" srcOrd="1" destOrd="0" presId="urn:microsoft.com/office/officeart/2005/8/layout/chevron2"/>
    <dgm:cxn modelId="{A49A8F85-348B-4895-91F4-FCA7F1E2F7FE}" type="presParOf" srcId="{AAB08F65-4630-4907-ACA8-7048D9246EE9}" destId="{6CC241C1-0FEC-404B-986C-BA7D47C02067}" srcOrd="3" destOrd="0" presId="urn:microsoft.com/office/officeart/2005/8/layout/chevron2"/>
    <dgm:cxn modelId="{A7348380-77D6-4C66-8987-72D7689FA948}" type="presParOf" srcId="{AAB08F65-4630-4907-ACA8-7048D9246EE9}" destId="{E513C7CD-393C-477D-990A-4BE15878B081}" srcOrd="4" destOrd="0" presId="urn:microsoft.com/office/officeart/2005/8/layout/chevron2"/>
    <dgm:cxn modelId="{B47F5631-63B4-43F6-871D-77C11A657A1B}" type="presParOf" srcId="{E513C7CD-393C-477D-990A-4BE15878B081}" destId="{2AF529CE-BA8E-41E8-B618-4813BFE7CBCB}" srcOrd="0" destOrd="0" presId="urn:microsoft.com/office/officeart/2005/8/layout/chevron2"/>
    <dgm:cxn modelId="{EE0F2330-6709-49C9-9189-46808AF94A84}" type="presParOf" srcId="{E513C7CD-393C-477D-990A-4BE15878B081}" destId="{943665DF-2439-4C6E-927E-E48C7EA5FBE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7B88C50-3226-4574-ACD7-867020B8E6D6}" type="doc">
      <dgm:prSet loTypeId="urn:microsoft.com/office/officeart/2005/8/layout/hList6" loCatId="list" qsTypeId="urn:microsoft.com/office/officeart/2005/8/quickstyle/3d3" qsCatId="3D" csTypeId="urn:microsoft.com/office/officeart/2005/8/colors/colorful4" csCatId="colorful" phldr="1"/>
      <dgm:spPr/>
      <dgm:t>
        <a:bodyPr/>
        <a:lstStyle/>
        <a:p>
          <a:endParaRPr lang="en-IE"/>
        </a:p>
      </dgm:t>
    </dgm:pt>
    <dgm:pt modelId="{B8DB170D-59C9-4988-A365-B31C8E7D5CC2}">
      <dgm:prSet phldrT="[Text]"/>
      <dgm:spPr/>
      <dgm:t>
        <a:bodyPr/>
        <a:lstStyle/>
        <a:p>
          <a:r>
            <a:rPr lang="en-IE" dirty="0" smtClean="0">
              <a:solidFill>
                <a:schemeClr val="accent2">
                  <a:lumMod val="60000"/>
                  <a:lumOff val="40000"/>
                </a:schemeClr>
              </a:solidFill>
            </a:rPr>
            <a:t>Pack changes</a:t>
          </a:r>
          <a:endParaRPr lang="en-IE" dirty="0">
            <a:solidFill>
              <a:schemeClr val="accent2">
                <a:lumMod val="60000"/>
                <a:lumOff val="40000"/>
              </a:schemeClr>
            </a:solidFill>
          </a:endParaRPr>
        </a:p>
      </dgm:t>
    </dgm:pt>
    <dgm:pt modelId="{7E50DFFC-8E77-49D4-9724-A0D42D8F4C97}" type="parTrans" cxnId="{6613F060-2A65-44BB-833A-6699759631D4}">
      <dgm:prSet/>
      <dgm:spPr/>
      <dgm:t>
        <a:bodyPr/>
        <a:lstStyle/>
        <a:p>
          <a:endParaRPr lang="en-IE"/>
        </a:p>
      </dgm:t>
    </dgm:pt>
    <dgm:pt modelId="{7C55D009-96EE-4BFF-84FF-7B149361734D}" type="sibTrans" cxnId="{6613F060-2A65-44BB-833A-6699759631D4}">
      <dgm:prSet/>
      <dgm:spPr/>
      <dgm:t>
        <a:bodyPr/>
        <a:lstStyle/>
        <a:p>
          <a:endParaRPr lang="en-IE"/>
        </a:p>
      </dgm:t>
    </dgm:pt>
    <dgm:pt modelId="{41370974-D728-4E01-9BA0-1F7A081A862F}">
      <dgm:prSet phldrT="[Text]"/>
      <dgm:spPr/>
      <dgm:t>
        <a:bodyPr/>
        <a:lstStyle/>
        <a:p>
          <a:r>
            <a:rPr lang="en-IE" dirty="0" smtClean="0"/>
            <a:t>Plan to manage the transitions at site level are strongly recommended</a:t>
          </a:r>
          <a:endParaRPr lang="en-IE" dirty="0"/>
        </a:p>
      </dgm:t>
    </dgm:pt>
    <dgm:pt modelId="{366A330D-C491-478B-A086-B228E452CE9E}" type="parTrans" cxnId="{BBC9E5E1-1EF1-4746-8A04-F5823E0EEB12}">
      <dgm:prSet/>
      <dgm:spPr/>
      <dgm:t>
        <a:bodyPr/>
        <a:lstStyle/>
        <a:p>
          <a:endParaRPr lang="en-IE"/>
        </a:p>
      </dgm:t>
    </dgm:pt>
    <dgm:pt modelId="{E747243C-1662-474B-B2D9-280EF9CD9DB4}" type="sibTrans" cxnId="{BBC9E5E1-1EF1-4746-8A04-F5823E0EEB12}">
      <dgm:prSet/>
      <dgm:spPr/>
      <dgm:t>
        <a:bodyPr/>
        <a:lstStyle/>
        <a:p>
          <a:endParaRPr lang="en-IE"/>
        </a:p>
      </dgm:t>
    </dgm:pt>
    <dgm:pt modelId="{B08984DD-73B1-4647-894A-053E2633D368}">
      <dgm:prSet phldrT="[Text]"/>
      <dgm:spPr/>
      <dgm:t>
        <a:bodyPr/>
        <a:lstStyle/>
        <a:p>
          <a:r>
            <a:rPr lang="en-IE" dirty="0" smtClean="0">
              <a:solidFill>
                <a:schemeClr val="accent2">
                  <a:lumMod val="60000"/>
                  <a:lumOff val="40000"/>
                </a:schemeClr>
              </a:solidFill>
            </a:rPr>
            <a:t>New Products</a:t>
          </a:r>
          <a:endParaRPr lang="en-IE" dirty="0">
            <a:solidFill>
              <a:schemeClr val="accent2">
                <a:lumMod val="60000"/>
                <a:lumOff val="40000"/>
              </a:schemeClr>
            </a:solidFill>
          </a:endParaRPr>
        </a:p>
      </dgm:t>
    </dgm:pt>
    <dgm:pt modelId="{28A0A9E6-F05F-4685-AE8B-CC1B3E85CFA8}" type="parTrans" cxnId="{05CC7721-AB70-48B2-AF22-0565B83424CB}">
      <dgm:prSet/>
      <dgm:spPr/>
      <dgm:t>
        <a:bodyPr/>
        <a:lstStyle/>
        <a:p>
          <a:endParaRPr lang="en-IE"/>
        </a:p>
      </dgm:t>
    </dgm:pt>
    <dgm:pt modelId="{0E898F14-A857-46D5-B4A8-B44231DAFE26}" type="sibTrans" cxnId="{05CC7721-AB70-48B2-AF22-0565B83424CB}">
      <dgm:prSet/>
      <dgm:spPr/>
      <dgm:t>
        <a:bodyPr/>
        <a:lstStyle/>
        <a:p>
          <a:endParaRPr lang="en-IE"/>
        </a:p>
      </dgm:t>
    </dgm:pt>
    <dgm:pt modelId="{660A0F1B-A9BE-4E54-BEAF-0D156DD0BAA5}">
      <dgm:prSet phldrT="[Text]"/>
      <dgm:spPr/>
      <dgm:t>
        <a:bodyPr/>
        <a:lstStyle/>
        <a:p>
          <a:r>
            <a:rPr lang="en-IE" dirty="0" smtClean="0"/>
            <a:t>Request data e.g. report quality defects, PQRs </a:t>
          </a:r>
          <a:endParaRPr lang="en-IE" dirty="0"/>
        </a:p>
      </dgm:t>
    </dgm:pt>
    <dgm:pt modelId="{E0CDAE71-F2A0-4311-8DE2-4B8BEAE269F2}" type="parTrans" cxnId="{FD4A9335-7CDF-424B-ACE1-3225A2CD6E24}">
      <dgm:prSet/>
      <dgm:spPr/>
      <dgm:t>
        <a:bodyPr/>
        <a:lstStyle/>
        <a:p>
          <a:endParaRPr lang="en-IE"/>
        </a:p>
      </dgm:t>
    </dgm:pt>
    <dgm:pt modelId="{CAB9E798-7B15-4215-85D5-F3E62843D768}" type="sibTrans" cxnId="{FD4A9335-7CDF-424B-ACE1-3225A2CD6E24}">
      <dgm:prSet/>
      <dgm:spPr/>
      <dgm:t>
        <a:bodyPr/>
        <a:lstStyle/>
        <a:p>
          <a:endParaRPr lang="en-IE"/>
        </a:p>
      </dgm:t>
    </dgm:pt>
    <dgm:pt modelId="{D824FCFE-1410-4598-924A-F1A04953E5FB}">
      <dgm:prSet phldrT="[Text]"/>
      <dgm:spPr/>
      <dgm:t>
        <a:bodyPr/>
        <a:lstStyle/>
        <a:p>
          <a:r>
            <a:rPr lang="en-IE" dirty="0" smtClean="0">
              <a:solidFill>
                <a:schemeClr val="accent2">
                  <a:lumMod val="60000"/>
                  <a:lumOff val="40000"/>
                </a:schemeClr>
              </a:solidFill>
            </a:rPr>
            <a:t>Contracts</a:t>
          </a:r>
          <a:endParaRPr lang="en-IE" dirty="0">
            <a:solidFill>
              <a:schemeClr val="accent2">
                <a:lumMod val="60000"/>
                <a:lumOff val="40000"/>
              </a:schemeClr>
            </a:solidFill>
          </a:endParaRPr>
        </a:p>
      </dgm:t>
    </dgm:pt>
    <dgm:pt modelId="{4C732A4B-09DA-407F-B30A-65EEA8A687F1}" type="parTrans" cxnId="{2E9A937D-EF9C-4C3B-838B-5E719A607663}">
      <dgm:prSet/>
      <dgm:spPr/>
      <dgm:t>
        <a:bodyPr/>
        <a:lstStyle/>
        <a:p>
          <a:endParaRPr lang="en-IE"/>
        </a:p>
      </dgm:t>
    </dgm:pt>
    <dgm:pt modelId="{1CD048D4-13D8-4DB2-9714-D8B7E0E23292}" type="sibTrans" cxnId="{2E9A937D-EF9C-4C3B-838B-5E719A607663}">
      <dgm:prSet/>
      <dgm:spPr/>
      <dgm:t>
        <a:bodyPr/>
        <a:lstStyle/>
        <a:p>
          <a:endParaRPr lang="en-IE"/>
        </a:p>
      </dgm:t>
    </dgm:pt>
    <dgm:pt modelId="{B888BEC9-D759-4ECC-BE60-C1227C8BEB36}">
      <dgm:prSet phldrT="[Text]"/>
      <dgm:spPr/>
      <dgm:t>
        <a:bodyPr/>
        <a:lstStyle/>
        <a:p>
          <a:r>
            <a:rPr lang="en-IE" dirty="0" smtClean="0"/>
            <a:t>Covering onward reporting of  complaints and adverse drug reactions</a:t>
          </a:r>
          <a:endParaRPr lang="en-IE" dirty="0"/>
        </a:p>
      </dgm:t>
    </dgm:pt>
    <dgm:pt modelId="{8B494D63-1FFA-4AE6-856F-626D355AB514}" type="parTrans" cxnId="{F7428E29-F5E3-4384-8089-F69BA3CF8865}">
      <dgm:prSet/>
      <dgm:spPr/>
      <dgm:t>
        <a:bodyPr/>
        <a:lstStyle/>
        <a:p>
          <a:endParaRPr lang="en-IE"/>
        </a:p>
      </dgm:t>
    </dgm:pt>
    <dgm:pt modelId="{B4926057-CB8A-444F-93B7-D7DD4E0D0C98}" type="sibTrans" cxnId="{F7428E29-F5E3-4384-8089-F69BA3CF8865}">
      <dgm:prSet/>
      <dgm:spPr/>
      <dgm:t>
        <a:bodyPr/>
        <a:lstStyle/>
        <a:p>
          <a:endParaRPr lang="en-IE"/>
        </a:p>
      </dgm:t>
    </dgm:pt>
    <dgm:pt modelId="{8F28506C-34DB-4188-9759-F8EFE0830B15}" type="pres">
      <dgm:prSet presAssocID="{07B88C50-3226-4574-ACD7-867020B8E6D6}" presName="Name0" presStyleCnt="0">
        <dgm:presLayoutVars>
          <dgm:dir/>
          <dgm:resizeHandles val="exact"/>
        </dgm:presLayoutVars>
      </dgm:prSet>
      <dgm:spPr/>
      <dgm:t>
        <a:bodyPr/>
        <a:lstStyle/>
        <a:p>
          <a:endParaRPr lang="en-IE"/>
        </a:p>
      </dgm:t>
    </dgm:pt>
    <dgm:pt modelId="{7A668225-76B1-43E5-BCD5-2F1F7FCEDEFD}" type="pres">
      <dgm:prSet presAssocID="{B8DB170D-59C9-4988-A365-B31C8E7D5CC2}" presName="node" presStyleLbl="node1" presStyleIdx="0" presStyleCnt="3">
        <dgm:presLayoutVars>
          <dgm:bulletEnabled val="1"/>
        </dgm:presLayoutVars>
      </dgm:prSet>
      <dgm:spPr/>
      <dgm:t>
        <a:bodyPr/>
        <a:lstStyle/>
        <a:p>
          <a:endParaRPr lang="en-IE"/>
        </a:p>
      </dgm:t>
    </dgm:pt>
    <dgm:pt modelId="{3ACCC408-05BD-4884-BBB2-D17CB303F313}" type="pres">
      <dgm:prSet presAssocID="{7C55D009-96EE-4BFF-84FF-7B149361734D}" presName="sibTrans" presStyleCnt="0"/>
      <dgm:spPr/>
    </dgm:pt>
    <dgm:pt modelId="{997CA9EB-284D-40DA-A9D6-121E9D344B9D}" type="pres">
      <dgm:prSet presAssocID="{B08984DD-73B1-4647-894A-053E2633D368}" presName="node" presStyleLbl="node1" presStyleIdx="1" presStyleCnt="3">
        <dgm:presLayoutVars>
          <dgm:bulletEnabled val="1"/>
        </dgm:presLayoutVars>
      </dgm:prSet>
      <dgm:spPr/>
      <dgm:t>
        <a:bodyPr/>
        <a:lstStyle/>
        <a:p>
          <a:endParaRPr lang="en-IE"/>
        </a:p>
      </dgm:t>
    </dgm:pt>
    <dgm:pt modelId="{B88C0E60-6DFD-427E-AF0F-B6D180BB5A54}" type="pres">
      <dgm:prSet presAssocID="{0E898F14-A857-46D5-B4A8-B44231DAFE26}" presName="sibTrans" presStyleCnt="0"/>
      <dgm:spPr/>
    </dgm:pt>
    <dgm:pt modelId="{B3DC929B-9A0A-43C0-AF80-90776EEF4B86}" type="pres">
      <dgm:prSet presAssocID="{D824FCFE-1410-4598-924A-F1A04953E5FB}" presName="node" presStyleLbl="node1" presStyleIdx="2" presStyleCnt="3">
        <dgm:presLayoutVars>
          <dgm:bulletEnabled val="1"/>
        </dgm:presLayoutVars>
      </dgm:prSet>
      <dgm:spPr/>
      <dgm:t>
        <a:bodyPr/>
        <a:lstStyle/>
        <a:p>
          <a:endParaRPr lang="en-IE"/>
        </a:p>
      </dgm:t>
    </dgm:pt>
  </dgm:ptLst>
  <dgm:cxnLst>
    <dgm:cxn modelId="{09434A7E-27FF-49C8-88BF-C24FD17D743C}" type="presOf" srcId="{07B88C50-3226-4574-ACD7-867020B8E6D6}" destId="{8F28506C-34DB-4188-9759-F8EFE0830B15}" srcOrd="0" destOrd="0" presId="urn:microsoft.com/office/officeart/2005/8/layout/hList6"/>
    <dgm:cxn modelId="{FD4A9335-7CDF-424B-ACE1-3225A2CD6E24}" srcId="{B08984DD-73B1-4647-894A-053E2633D368}" destId="{660A0F1B-A9BE-4E54-BEAF-0D156DD0BAA5}" srcOrd="0" destOrd="0" parTransId="{E0CDAE71-F2A0-4311-8DE2-4B8BEAE269F2}" sibTransId="{CAB9E798-7B15-4215-85D5-F3E62843D768}"/>
    <dgm:cxn modelId="{077BDD66-6AB5-4C40-A65F-CF4216573B3E}" type="presOf" srcId="{D824FCFE-1410-4598-924A-F1A04953E5FB}" destId="{B3DC929B-9A0A-43C0-AF80-90776EEF4B86}" srcOrd="0" destOrd="0" presId="urn:microsoft.com/office/officeart/2005/8/layout/hList6"/>
    <dgm:cxn modelId="{1D67A4C9-0FBD-4AA8-ACD9-C623136C1E66}" type="presOf" srcId="{660A0F1B-A9BE-4E54-BEAF-0D156DD0BAA5}" destId="{997CA9EB-284D-40DA-A9D6-121E9D344B9D}" srcOrd="0" destOrd="1" presId="urn:microsoft.com/office/officeart/2005/8/layout/hList6"/>
    <dgm:cxn modelId="{05CC7721-AB70-48B2-AF22-0565B83424CB}" srcId="{07B88C50-3226-4574-ACD7-867020B8E6D6}" destId="{B08984DD-73B1-4647-894A-053E2633D368}" srcOrd="1" destOrd="0" parTransId="{28A0A9E6-F05F-4685-AE8B-CC1B3E85CFA8}" sibTransId="{0E898F14-A857-46D5-B4A8-B44231DAFE26}"/>
    <dgm:cxn modelId="{BBC9E5E1-1EF1-4746-8A04-F5823E0EEB12}" srcId="{B8DB170D-59C9-4988-A365-B31C8E7D5CC2}" destId="{41370974-D728-4E01-9BA0-1F7A081A862F}" srcOrd="0" destOrd="0" parTransId="{366A330D-C491-478B-A086-B228E452CE9E}" sibTransId="{E747243C-1662-474B-B2D9-280EF9CD9DB4}"/>
    <dgm:cxn modelId="{F7428E29-F5E3-4384-8089-F69BA3CF8865}" srcId="{D824FCFE-1410-4598-924A-F1A04953E5FB}" destId="{B888BEC9-D759-4ECC-BE60-C1227C8BEB36}" srcOrd="0" destOrd="0" parTransId="{8B494D63-1FFA-4AE6-856F-626D355AB514}" sibTransId="{B4926057-CB8A-444F-93B7-D7DD4E0D0C98}"/>
    <dgm:cxn modelId="{B53C3128-1A8F-4E84-A4CE-740EB5828122}" type="presOf" srcId="{41370974-D728-4E01-9BA0-1F7A081A862F}" destId="{7A668225-76B1-43E5-BCD5-2F1F7FCEDEFD}" srcOrd="0" destOrd="1" presId="urn:microsoft.com/office/officeart/2005/8/layout/hList6"/>
    <dgm:cxn modelId="{993B419E-26DB-4272-B350-FA503AFEA65D}" type="presOf" srcId="{B08984DD-73B1-4647-894A-053E2633D368}" destId="{997CA9EB-284D-40DA-A9D6-121E9D344B9D}" srcOrd="0" destOrd="0" presId="urn:microsoft.com/office/officeart/2005/8/layout/hList6"/>
    <dgm:cxn modelId="{61181113-39F5-48BE-A4BB-93218F2BE3F6}" type="presOf" srcId="{B8DB170D-59C9-4988-A365-B31C8E7D5CC2}" destId="{7A668225-76B1-43E5-BCD5-2F1F7FCEDEFD}" srcOrd="0" destOrd="0" presId="urn:microsoft.com/office/officeart/2005/8/layout/hList6"/>
    <dgm:cxn modelId="{2E9A937D-EF9C-4C3B-838B-5E719A607663}" srcId="{07B88C50-3226-4574-ACD7-867020B8E6D6}" destId="{D824FCFE-1410-4598-924A-F1A04953E5FB}" srcOrd="2" destOrd="0" parTransId="{4C732A4B-09DA-407F-B30A-65EEA8A687F1}" sibTransId="{1CD048D4-13D8-4DB2-9714-D8B7E0E23292}"/>
    <dgm:cxn modelId="{6613F060-2A65-44BB-833A-6699759631D4}" srcId="{07B88C50-3226-4574-ACD7-867020B8E6D6}" destId="{B8DB170D-59C9-4988-A365-B31C8E7D5CC2}" srcOrd="0" destOrd="0" parTransId="{7E50DFFC-8E77-49D4-9724-A0D42D8F4C97}" sibTransId="{7C55D009-96EE-4BFF-84FF-7B149361734D}"/>
    <dgm:cxn modelId="{D5F92126-300B-40FA-82E5-67FF96BDE7DD}" type="presOf" srcId="{B888BEC9-D759-4ECC-BE60-C1227C8BEB36}" destId="{B3DC929B-9A0A-43C0-AF80-90776EEF4B86}" srcOrd="0" destOrd="1" presId="urn:microsoft.com/office/officeart/2005/8/layout/hList6"/>
    <dgm:cxn modelId="{CC3C51B0-3734-40C4-8B8B-37EA58A6A9B5}" type="presParOf" srcId="{8F28506C-34DB-4188-9759-F8EFE0830B15}" destId="{7A668225-76B1-43E5-BCD5-2F1F7FCEDEFD}" srcOrd="0" destOrd="0" presId="urn:microsoft.com/office/officeart/2005/8/layout/hList6"/>
    <dgm:cxn modelId="{4133AAD7-5A06-4BA7-8395-2FF6FBC9EE0A}" type="presParOf" srcId="{8F28506C-34DB-4188-9759-F8EFE0830B15}" destId="{3ACCC408-05BD-4884-BBB2-D17CB303F313}" srcOrd="1" destOrd="0" presId="urn:microsoft.com/office/officeart/2005/8/layout/hList6"/>
    <dgm:cxn modelId="{D34C6CB3-DA52-469C-9ACD-2EE9A13464E6}" type="presParOf" srcId="{8F28506C-34DB-4188-9759-F8EFE0830B15}" destId="{997CA9EB-284D-40DA-A9D6-121E9D344B9D}" srcOrd="2" destOrd="0" presId="urn:microsoft.com/office/officeart/2005/8/layout/hList6"/>
    <dgm:cxn modelId="{D3EC1890-613D-49A4-B468-85CDEADC8AB3}" type="presParOf" srcId="{8F28506C-34DB-4188-9759-F8EFE0830B15}" destId="{B88C0E60-6DFD-427E-AF0F-B6D180BB5A54}" srcOrd="3" destOrd="0" presId="urn:microsoft.com/office/officeart/2005/8/layout/hList6"/>
    <dgm:cxn modelId="{6CDBB892-85A3-42EB-83D6-26183B251DCB}" type="presParOf" srcId="{8F28506C-34DB-4188-9759-F8EFE0830B15}" destId="{B3DC929B-9A0A-43C0-AF80-90776EEF4B86}"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EC59AF-7FFF-44D3-8494-6216CE052632}">
      <dsp:nvSpPr>
        <dsp:cNvPr id="0" name=""/>
        <dsp:cNvSpPr/>
      </dsp:nvSpPr>
      <dsp:spPr>
        <a:xfrm>
          <a:off x="1549885" y="1510"/>
          <a:ext cx="3209311" cy="1925586"/>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Continuity of supply of medicines </a:t>
          </a:r>
        </a:p>
      </dsp:txBody>
      <dsp:txXfrm>
        <a:off x="1549885" y="1510"/>
        <a:ext cx="3209311" cy="1925586"/>
      </dsp:txXfrm>
    </dsp:sp>
    <dsp:sp modelId="{9EF7708E-1632-4A20-9481-7CAFA02305CF}">
      <dsp:nvSpPr>
        <dsp:cNvPr id="0" name=""/>
        <dsp:cNvSpPr/>
      </dsp:nvSpPr>
      <dsp:spPr>
        <a:xfrm>
          <a:off x="5080128" y="1510"/>
          <a:ext cx="3209311" cy="1925586"/>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Increased engagement to facilitate trade </a:t>
          </a:r>
          <a:endParaRPr lang="en-IE" sz="3000" kern="1200" dirty="0"/>
        </a:p>
      </dsp:txBody>
      <dsp:txXfrm>
        <a:off x="5080128" y="1510"/>
        <a:ext cx="3209311" cy="1925586"/>
      </dsp:txXfrm>
    </dsp:sp>
    <dsp:sp modelId="{1C420A67-DB23-483D-B334-A9D2BFEB23FB}">
      <dsp:nvSpPr>
        <dsp:cNvPr id="0" name=""/>
        <dsp:cNvSpPr/>
      </dsp:nvSpPr>
      <dsp:spPr>
        <a:xfrm>
          <a:off x="1549885" y="2248028"/>
          <a:ext cx="3209311" cy="1925586"/>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Assist companies </a:t>
          </a:r>
          <a:r>
            <a:rPr lang="en-GB" sz="3000" kern="1200" dirty="0" smtClean="0"/>
            <a:t>by reviewing </a:t>
          </a:r>
          <a:r>
            <a:rPr lang="en-GB" sz="3000" kern="1200" dirty="0" smtClean="0"/>
            <a:t>plans for changes</a:t>
          </a:r>
          <a:endParaRPr lang="en-IE" sz="3000" kern="1200" dirty="0"/>
        </a:p>
      </dsp:txBody>
      <dsp:txXfrm>
        <a:off x="1549885" y="2248028"/>
        <a:ext cx="3209311" cy="1925586"/>
      </dsp:txXfrm>
    </dsp:sp>
    <dsp:sp modelId="{5683F456-17BD-4BE2-A356-8F4DDE2F7E33}">
      <dsp:nvSpPr>
        <dsp:cNvPr id="0" name=""/>
        <dsp:cNvSpPr/>
      </dsp:nvSpPr>
      <dsp:spPr>
        <a:xfrm>
          <a:off x="5080128" y="2248028"/>
          <a:ext cx="3209311" cy="1925586"/>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Participation in EU </a:t>
          </a:r>
          <a:r>
            <a:rPr lang="en-GB" sz="3000" kern="1200" dirty="0" smtClean="0"/>
            <a:t>Brexit working groups </a:t>
          </a:r>
          <a:endParaRPr lang="en-IE" sz="3000" kern="1200" dirty="0"/>
        </a:p>
      </dsp:txBody>
      <dsp:txXfrm>
        <a:off x="5080128" y="2248028"/>
        <a:ext cx="3209311" cy="19255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BAF98E-8692-4F60-8657-1E0A2C1B312D}">
      <dsp:nvSpPr>
        <dsp:cNvPr id="0" name=""/>
        <dsp:cNvSpPr/>
      </dsp:nvSpPr>
      <dsp:spPr>
        <a:xfrm>
          <a:off x="0" y="0"/>
          <a:ext cx="4175125" cy="4175125"/>
        </a:xfrm>
        <a:prstGeom prst="pie">
          <a:avLst>
            <a:gd name="adj1" fmla="val 5400000"/>
            <a:gd name="adj2" fmla="val 1620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5F70F28-3692-4602-8F72-B5C67318AD20}">
      <dsp:nvSpPr>
        <dsp:cNvPr id="0" name=""/>
        <dsp:cNvSpPr/>
      </dsp:nvSpPr>
      <dsp:spPr>
        <a:xfrm>
          <a:off x="2087562" y="0"/>
          <a:ext cx="7751762" cy="4175125"/>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marR="0" lvl="0" indent="447675" algn="l" defTabSz="914400" eaLnBrk="1" fontAlgn="auto" latinLnBrk="0" hangingPunct="1">
            <a:lnSpc>
              <a:spcPct val="100000"/>
            </a:lnSpc>
            <a:spcBef>
              <a:spcPct val="0"/>
            </a:spcBef>
            <a:spcAft>
              <a:spcPts val="0"/>
            </a:spcAft>
            <a:buClrTx/>
            <a:buSzTx/>
            <a:buFontTx/>
            <a:buNone/>
            <a:tabLst/>
            <a:defRPr/>
          </a:pPr>
          <a:endParaRPr lang="en-IE" sz="2800" kern="1200" dirty="0" smtClean="0"/>
        </a:p>
        <a:p>
          <a:pPr marL="0" marR="0" lvl="0" indent="447675" algn="l" defTabSz="914400" eaLnBrk="1" fontAlgn="auto" latinLnBrk="0" hangingPunct="1">
            <a:lnSpc>
              <a:spcPct val="100000"/>
            </a:lnSpc>
            <a:spcBef>
              <a:spcPct val="0"/>
            </a:spcBef>
            <a:spcAft>
              <a:spcPts val="0"/>
            </a:spcAft>
            <a:buClrTx/>
            <a:buSzTx/>
            <a:buFontTx/>
            <a:buNone/>
            <a:tabLst/>
            <a:defRPr/>
          </a:pPr>
          <a:r>
            <a:rPr lang="en-IE" sz="2800" kern="1200" dirty="0" smtClean="0"/>
            <a:t>Usual 3</a:t>
          </a:r>
          <a:r>
            <a:rPr lang="en-IE" sz="2800" kern="1200" baseline="30000" dirty="0" smtClean="0"/>
            <a:t>rd</a:t>
          </a:r>
          <a:r>
            <a:rPr lang="en-IE" sz="2800" kern="1200" dirty="0" smtClean="0"/>
            <a:t> country  requirements in EEA</a:t>
          </a:r>
        </a:p>
        <a:p>
          <a:pPr algn="ctr">
            <a:spcBef>
              <a:spcPct val="0"/>
            </a:spcBef>
          </a:pPr>
          <a:endParaRPr lang="en-IE" sz="2800" kern="1200" dirty="0"/>
        </a:p>
      </dsp:txBody>
      <dsp:txXfrm>
        <a:off x="2087562" y="0"/>
        <a:ext cx="7751762" cy="887214"/>
      </dsp:txXfrm>
    </dsp:sp>
    <dsp:sp modelId="{CC586817-D1D9-43AD-8A12-1906249B0334}">
      <dsp:nvSpPr>
        <dsp:cNvPr id="0" name=""/>
        <dsp:cNvSpPr/>
      </dsp:nvSpPr>
      <dsp:spPr>
        <a:xfrm>
          <a:off x="547985" y="887214"/>
          <a:ext cx="3079154" cy="3079154"/>
        </a:xfrm>
        <a:prstGeom prst="pie">
          <a:avLst>
            <a:gd name="adj1" fmla="val 5400000"/>
            <a:gd name="adj2" fmla="val 16200000"/>
          </a:avLst>
        </a:prstGeom>
        <a:solidFill>
          <a:schemeClr val="accent3">
            <a:hueOff val="-1136178"/>
            <a:satOff val="0"/>
            <a:lumOff val="-470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F3AC505-C307-4B3C-B89C-0FC1830719BA}">
      <dsp:nvSpPr>
        <dsp:cNvPr id="0" name=""/>
        <dsp:cNvSpPr/>
      </dsp:nvSpPr>
      <dsp:spPr>
        <a:xfrm>
          <a:off x="2087562" y="887214"/>
          <a:ext cx="7751762" cy="3079154"/>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447675" algn="l" defTabSz="1244600">
            <a:lnSpc>
              <a:spcPct val="90000"/>
            </a:lnSpc>
            <a:spcBef>
              <a:spcPct val="0"/>
            </a:spcBef>
            <a:spcAft>
              <a:spcPct val="35000"/>
            </a:spcAft>
          </a:pPr>
          <a:r>
            <a:rPr lang="en-IE" sz="2800" kern="1200" dirty="0" smtClean="0"/>
            <a:t>Importation by authorised manufacturer</a:t>
          </a:r>
          <a:endParaRPr lang="en-IE" sz="2800" kern="1200" dirty="0"/>
        </a:p>
      </dsp:txBody>
      <dsp:txXfrm>
        <a:off x="2087562" y="887214"/>
        <a:ext cx="7751762" cy="887214"/>
      </dsp:txXfrm>
    </dsp:sp>
    <dsp:sp modelId="{997B6233-9973-4D32-B277-2179A86C1DB3}">
      <dsp:nvSpPr>
        <dsp:cNvPr id="0" name=""/>
        <dsp:cNvSpPr/>
      </dsp:nvSpPr>
      <dsp:spPr>
        <a:xfrm>
          <a:off x="1095970" y="1774428"/>
          <a:ext cx="1983184" cy="1983184"/>
        </a:xfrm>
        <a:prstGeom prst="pie">
          <a:avLst>
            <a:gd name="adj1" fmla="val 5400000"/>
            <a:gd name="adj2" fmla="val 16200000"/>
          </a:avLst>
        </a:prstGeom>
        <a:solidFill>
          <a:schemeClr val="accent3">
            <a:hueOff val="-2272357"/>
            <a:satOff val="0"/>
            <a:lumOff val="-941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9AB5666-462F-4828-A821-B0219DA5AED8}">
      <dsp:nvSpPr>
        <dsp:cNvPr id="0" name=""/>
        <dsp:cNvSpPr/>
      </dsp:nvSpPr>
      <dsp:spPr>
        <a:xfrm>
          <a:off x="2087562" y="1774428"/>
          <a:ext cx="7751762" cy="1983184"/>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447675" algn="l" defTabSz="1244600">
            <a:lnSpc>
              <a:spcPct val="90000"/>
            </a:lnSpc>
            <a:spcBef>
              <a:spcPct val="0"/>
            </a:spcBef>
            <a:spcAft>
              <a:spcPct val="35000"/>
            </a:spcAft>
          </a:pPr>
          <a:r>
            <a:rPr lang="en-IE" sz="2800" kern="1200" dirty="0" smtClean="0"/>
            <a:t>Testing in EEA</a:t>
          </a:r>
          <a:endParaRPr lang="en-IE" sz="2800" kern="1200" dirty="0"/>
        </a:p>
      </dsp:txBody>
      <dsp:txXfrm>
        <a:off x="2087562" y="1774428"/>
        <a:ext cx="7751762" cy="887214"/>
      </dsp:txXfrm>
    </dsp:sp>
    <dsp:sp modelId="{D7208493-7165-4C9F-999F-6B8571583B20}">
      <dsp:nvSpPr>
        <dsp:cNvPr id="0" name=""/>
        <dsp:cNvSpPr/>
      </dsp:nvSpPr>
      <dsp:spPr>
        <a:xfrm>
          <a:off x="1643955" y="2661642"/>
          <a:ext cx="887214" cy="887214"/>
        </a:xfrm>
        <a:prstGeom prst="pie">
          <a:avLst>
            <a:gd name="adj1" fmla="val 5400000"/>
            <a:gd name="adj2" fmla="val 16200000"/>
          </a:avLst>
        </a:prstGeom>
        <a:solidFill>
          <a:schemeClr val="accent3">
            <a:hueOff val="-3408535"/>
            <a:satOff val="0"/>
            <a:lumOff val="-1411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4B26A58-457B-4340-89DF-D20D952C4EA9}">
      <dsp:nvSpPr>
        <dsp:cNvPr id="0" name=""/>
        <dsp:cNvSpPr/>
      </dsp:nvSpPr>
      <dsp:spPr>
        <a:xfrm>
          <a:off x="2087562" y="2661642"/>
          <a:ext cx="7751762" cy="887214"/>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447675" algn="l" defTabSz="1244600">
            <a:lnSpc>
              <a:spcPct val="90000"/>
            </a:lnSpc>
            <a:spcBef>
              <a:spcPct val="0"/>
            </a:spcBef>
            <a:spcAft>
              <a:spcPct val="35000"/>
            </a:spcAft>
          </a:pPr>
          <a:r>
            <a:rPr lang="en-IE" sz="2800" kern="1200" dirty="0" smtClean="0"/>
            <a:t>QP </a:t>
          </a:r>
          <a:r>
            <a:rPr lang="en-IE" sz="2800" kern="1200" dirty="0" smtClean="0"/>
            <a:t>certification in EEA</a:t>
          </a:r>
          <a:endParaRPr lang="en-IE" sz="2800" kern="1200" dirty="0"/>
        </a:p>
      </dsp:txBody>
      <dsp:txXfrm>
        <a:off x="2087562" y="2661642"/>
        <a:ext cx="7751762" cy="8872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BF90A6-3E16-4481-BC29-97CD387E0B71}">
      <dsp:nvSpPr>
        <dsp:cNvPr id="0" name=""/>
        <dsp:cNvSpPr/>
      </dsp:nvSpPr>
      <dsp:spPr>
        <a:xfrm>
          <a:off x="0" y="0"/>
          <a:ext cx="9594971" cy="1455332"/>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8647" tIns="106680" rIns="106680" bIns="106680" numCol="1" spcCol="1270" anchor="ctr" anchorCtr="0">
          <a:noAutofit/>
        </a:bodyPr>
        <a:lstStyle/>
        <a:p>
          <a:pPr marL="1157288" lvl="0" indent="0" algn="ctr" defTabSz="1244600">
            <a:lnSpc>
              <a:spcPct val="90000"/>
            </a:lnSpc>
            <a:spcBef>
              <a:spcPct val="0"/>
            </a:spcBef>
            <a:spcAft>
              <a:spcPct val="35000"/>
            </a:spcAft>
          </a:pPr>
          <a:r>
            <a:rPr lang="en-IE" sz="2800" kern="1200" dirty="0" smtClean="0"/>
            <a:t>      Transport through the UK using the ‘transit protocol’ </a:t>
          </a:r>
          <a:r>
            <a:rPr lang="en-IE" sz="2800" kern="1200" dirty="0" smtClean="0"/>
            <a:t>does not invoke </a:t>
          </a:r>
          <a:r>
            <a:rPr lang="en-IE" sz="2800" kern="1200" dirty="0" smtClean="0"/>
            <a:t>export / import requirements</a:t>
          </a:r>
          <a:endParaRPr lang="en-IE" sz="2800" kern="1200" dirty="0"/>
        </a:p>
      </dsp:txBody>
      <dsp:txXfrm>
        <a:off x="0" y="0"/>
        <a:ext cx="9594971" cy="1455332"/>
      </dsp:txXfrm>
    </dsp:sp>
    <dsp:sp modelId="{0DF2A1E4-3215-48F2-8A5B-682546F388D6}">
      <dsp:nvSpPr>
        <dsp:cNvPr id="0" name=""/>
        <dsp:cNvSpPr/>
      </dsp:nvSpPr>
      <dsp:spPr>
        <a:xfrm>
          <a:off x="10446" y="0"/>
          <a:ext cx="2011034" cy="1424083"/>
        </a:xfrm>
        <a:prstGeom prst="rect">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1FFD7E-7797-4769-B413-3A9F6C34C3CD}">
      <dsp:nvSpPr>
        <dsp:cNvPr id="0" name=""/>
        <dsp:cNvSpPr/>
      </dsp:nvSpPr>
      <dsp:spPr>
        <a:xfrm>
          <a:off x="1356512" y="1728194"/>
          <a:ext cx="7950217" cy="1356270"/>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8647" tIns="106680" rIns="106680" bIns="106680" numCol="1" spcCol="1270" anchor="ctr" anchorCtr="0">
          <a:noAutofit/>
        </a:bodyPr>
        <a:lstStyle/>
        <a:p>
          <a:pPr lvl="0" algn="l" defTabSz="1244600">
            <a:lnSpc>
              <a:spcPct val="90000"/>
            </a:lnSpc>
            <a:spcBef>
              <a:spcPct val="0"/>
            </a:spcBef>
            <a:spcAft>
              <a:spcPct val="35000"/>
            </a:spcAft>
          </a:pPr>
          <a:r>
            <a:rPr lang="en-IE" sz="2800" kern="1200" dirty="0" smtClean="0"/>
            <a:t>Negotiations on an </a:t>
          </a:r>
          <a:r>
            <a:rPr lang="en-IE" sz="2800" kern="1200" dirty="0" smtClean="0"/>
            <a:t>MRA/ACAA </a:t>
          </a:r>
          <a:r>
            <a:rPr lang="en-IE" sz="2800" kern="1200" dirty="0" smtClean="0"/>
            <a:t>will not start before Brexit  </a:t>
          </a:r>
          <a:endParaRPr lang="en-IE" sz="2800" kern="1200" dirty="0"/>
        </a:p>
      </dsp:txBody>
      <dsp:txXfrm>
        <a:off x="1356512" y="1728194"/>
        <a:ext cx="7950217" cy="1356270"/>
      </dsp:txXfrm>
    </dsp:sp>
    <dsp:sp modelId="{0EC84345-019C-4028-A1D4-8A9A4C52607D}">
      <dsp:nvSpPr>
        <dsp:cNvPr id="0" name=""/>
        <dsp:cNvSpPr/>
      </dsp:nvSpPr>
      <dsp:spPr>
        <a:xfrm>
          <a:off x="10446" y="1728190"/>
          <a:ext cx="1943931" cy="1424083"/>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4000" r="-1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A110D0-DB21-487F-AC54-7B531710863A}">
      <dsp:nvSpPr>
        <dsp:cNvPr id="0" name=""/>
        <dsp:cNvSpPr/>
      </dsp:nvSpPr>
      <dsp:spPr>
        <a:xfrm>
          <a:off x="161584" y="3312371"/>
          <a:ext cx="9272331" cy="1356270"/>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8647" tIns="106680" rIns="106680" bIns="106680" numCol="1" spcCol="1270" anchor="ctr" anchorCtr="0">
          <a:noAutofit/>
        </a:bodyPr>
        <a:lstStyle/>
        <a:p>
          <a:pPr marL="0" lvl="0" indent="895350" algn="ctr" defTabSz="1244600">
            <a:lnSpc>
              <a:spcPct val="90000"/>
            </a:lnSpc>
            <a:spcBef>
              <a:spcPct val="0"/>
            </a:spcBef>
            <a:spcAft>
              <a:spcPct val="35000"/>
            </a:spcAft>
          </a:pPr>
          <a:r>
            <a:rPr lang="en-IE" sz="2800" kern="1200" dirty="0" smtClean="0"/>
            <a:t>Continuity of supply strategies should be implemented</a:t>
          </a:r>
          <a:endParaRPr lang="en-IE" sz="2800" kern="1200" dirty="0"/>
        </a:p>
      </dsp:txBody>
      <dsp:txXfrm>
        <a:off x="161584" y="3312371"/>
        <a:ext cx="9272331" cy="1356270"/>
      </dsp:txXfrm>
    </dsp:sp>
    <dsp:sp modelId="{09E2C54E-D1C6-4CBA-B2BD-EF8CF77B434F}">
      <dsp:nvSpPr>
        <dsp:cNvPr id="0" name=""/>
        <dsp:cNvSpPr/>
      </dsp:nvSpPr>
      <dsp:spPr>
        <a:xfrm>
          <a:off x="0" y="3240355"/>
          <a:ext cx="1955893" cy="1424083"/>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3000" b="-1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FBDC36-CAAC-4EE6-91D9-27E33AB477AA}">
      <dsp:nvSpPr>
        <dsp:cNvPr id="0" name=""/>
        <dsp:cNvSpPr/>
      </dsp:nvSpPr>
      <dsp:spPr>
        <a:xfrm>
          <a:off x="4205267" y="518"/>
          <a:ext cx="6307900" cy="2022587"/>
        </a:xfrm>
        <a:prstGeom prst="rightArrow">
          <a:avLst>
            <a:gd name="adj1" fmla="val 75000"/>
            <a:gd name="adj2" fmla="val 50000"/>
          </a:avLst>
        </a:prstGeom>
        <a:solidFill>
          <a:schemeClr val="accent5">
            <a:alpha val="90000"/>
            <a:tint val="55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285750" lvl="1" indent="-285750" algn="l" defTabSz="1333500">
            <a:lnSpc>
              <a:spcPct val="90000"/>
            </a:lnSpc>
            <a:spcBef>
              <a:spcPct val="0"/>
            </a:spcBef>
            <a:spcAft>
              <a:spcPct val="15000"/>
            </a:spcAft>
            <a:buChar char="••"/>
          </a:pPr>
          <a:r>
            <a:rPr lang="en-IE" sz="3000" kern="1200" dirty="0" smtClean="0"/>
            <a:t>Significant no. transferring </a:t>
          </a:r>
          <a:endParaRPr lang="en-IE" sz="3000" kern="1200" dirty="0"/>
        </a:p>
        <a:p>
          <a:pPr marL="285750" lvl="1" indent="-285750" algn="l" defTabSz="1333500">
            <a:lnSpc>
              <a:spcPct val="90000"/>
            </a:lnSpc>
            <a:spcBef>
              <a:spcPct val="0"/>
            </a:spcBef>
            <a:spcAft>
              <a:spcPct val="15000"/>
            </a:spcAft>
            <a:buChar char="••"/>
          </a:pPr>
          <a:r>
            <a:rPr lang="en-IE" sz="3000" kern="1200" dirty="0" smtClean="0"/>
            <a:t>New companies establishing</a:t>
          </a:r>
          <a:endParaRPr lang="en-IE" sz="3000" kern="1200" dirty="0"/>
        </a:p>
      </dsp:txBody>
      <dsp:txXfrm>
        <a:off x="4205267" y="253341"/>
        <a:ext cx="5549430" cy="1516941"/>
      </dsp:txXfrm>
    </dsp:sp>
    <dsp:sp modelId="{0A596B92-B040-4442-8408-BE1A881EB42C}">
      <dsp:nvSpPr>
        <dsp:cNvPr id="0" name=""/>
        <dsp:cNvSpPr/>
      </dsp:nvSpPr>
      <dsp:spPr>
        <a:xfrm>
          <a:off x="0" y="518"/>
          <a:ext cx="4205267" cy="2022587"/>
        </a:xfrm>
        <a:prstGeom prst="roundRect">
          <a:avLst/>
        </a:prstGeom>
        <a:solidFill>
          <a:schemeClr val="accent5">
            <a:shade val="50000"/>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IE" sz="3600" kern="1200" dirty="0" smtClean="0"/>
            <a:t>New Manufacturer’s Authorisation </a:t>
          </a:r>
          <a:endParaRPr lang="en-IE" sz="3600" kern="1200" dirty="0"/>
        </a:p>
      </dsp:txBody>
      <dsp:txXfrm>
        <a:off x="98735" y="99253"/>
        <a:ext cx="4007797" cy="1825117"/>
      </dsp:txXfrm>
    </dsp:sp>
    <dsp:sp modelId="{96459FC1-3098-40AA-87ED-06144196DC38}">
      <dsp:nvSpPr>
        <dsp:cNvPr id="0" name=""/>
        <dsp:cNvSpPr/>
      </dsp:nvSpPr>
      <dsp:spPr>
        <a:xfrm>
          <a:off x="4205267" y="2225364"/>
          <a:ext cx="6307900" cy="2022587"/>
        </a:xfrm>
        <a:prstGeom prst="rightArrow">
          <a:avLst>
            <a:gd name="adj1" fmla="val 75000"/>
            <a:gd name="adj2" fmla="val 50000"/>
          </a:avLst>
        </a:prstGeom>
        <a:solidFill>
          <a:schemeClr val="accent5">
            <a:alpha val="90000"/>
            <a:tint val="55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285750" lvl="1" indent="-285750" algn="l" defTabSz="1333500">
            <a:lnSpc>
              <a:spcPct val="90000"/>
            </a:lnSpc>
            <a:spcBef>
              <a:spcPct val="0"/>
            </a:spcBef>
            <a:spcAft>
              <a:spcPct val="15000"/>
            </a:spcAft>
            <a:buChar char="••"/>
          </a:pPr>
          <a:r>
            <a:rPr lang="en-IE" sz="3000" kern="1200" dirty="0" smtClean="0"/>
            <a:t>Variation to add importation </a:t>
          </a:r>
          <a:endParaRPr lang="en-IE" sz="3000" kern="1200" dirty="0"/>
        </a:p>
        <a:p>
          <a:pPr marL="285750" lvl="1" indent="-285750" algn="l" defTabSz="1333500">
            <a:lnSpc>
              <a:spcPct val="90000"/>
            </a:lnSpc>
            <a:spcBef>
              <a:spcPct val="0"/>
            </a:spcBef>
            <a:spcAft>
              <a:spcPct val="15000"/>
            </a:spcAft>
            <a:buChar char="••"/>
          </a:pPr>
          <a:r>
            <a:rPr lang="en-IE" sz="3000" kern="1200" dirty="0" smtClean="0"/>
            <a:t>Inclusion of products and 3</a:t>
          </a:r>
          <a:r>
            <a:rPr lang="en-IE" sz="3000" kern="1200" baseline="30000" dirty="0" smtClean="0"/>
            <a:t>rd</a:t>
          </a:r>
          <a:r>
            <a:rPr lang="en-IE" sz="3000" kern="1200" dirty="0" smtClean="0"/>
            <a:t> country sites on the annexes</a:t>
          </a:r>
          <a:endParaRPr lang="en-IE" sz="3000" kern="1200" dirty="0"/>
        </a:p>
      </dsp:txBody>
      <dsp:txXfrm>
        <a:off x="4205267" y="2478187"/>
        <a:ext cx="5549430" cy="1516941"/>
      </dsp:txXfrm>
    </dsp:sp>
    <dsp:sp modelId="{F778C389-A408-4503-AF17-79E2440ABC3B}">
      <dsp:nvSpPr>
        <dsp:cNvPr id="0" name=""/>
        <dsp:cNvSpPr/>
      </dsp:nvSpPr>
      <dsp:spPr>
        <a:xfrm>
          <a:off x="0" y="2225364"/>
          <a:ext cx="4205267" cy="2022587"/>
        </a:xfrm>
        <a:prstGeom prst="roundRect">
          <a:avLst/>
        </a:prstGeom>
        <a:solidFill>
          <a:schemeClr val="accent5">
            <a:shade val="50000"/>
            <a:hueOff val="317964"/>
            <a:satOff val="54567"/>
            <a:lumOff val="36163"/>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IE" sz="3600" kern="1200" smtClean="0"/>
            <a:t>Added to existing authorisation</a:t>
          </a:r>
          <a:endParaRPr lang="en-IE" sz="3600" kern="1200" dirty="0"/>
        </a:p>
      </dsp:txBody>
      <dsp:txXfrm>
        <a:off x="98735" y="2324099"/>
        <a:ext cx="4007797" cy="18251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727CAB-5219-44D9-8F46-C5105D574AE2}">
      <dsp:nvSpPr>
        <dsp:cNvPr id="0" name=""/>
        <dsp:cNvSpPr/>
      </dsp:nvSpPr>
      <dsp:spPr>
        <a:xfrm>
          <a:off x="3946038" y="527"/>
          <a:ext cx="5919057" cy="2056868"/>
        </a:xfrm>
        <a:prstGeom prst="rightArrow">
          <a:avLst>
            <a:gd name="adj1" fmla="val 75000"/>
            <a:gd name="adj2" fmla="val 50000"/>
          </a:avLst>
        </a:prstGeom>
        <a:solidFill>
          <a:schemeClr val="accent2">
            <a:alpha val="90000"/>
            <a:tint val="4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21590" tIns="21590" rIns="21590" bIns="21590" numCol="1" spcCol="1270" anchor="t" anchorCtr="0">
          <a:noAutofit/>
        </a:bodyPr>
        <a:lstStyle/>
        <a:p>
          <a:pPr marL="285750" lvl="1" indent="-285750" algn="l" defTabSz="1511300">
            <a:lnSpc>
              <a:spcPct val="90000"/>
            </a:lnSpc>
            <a:spcBef>
              <a:spcPct val="0"/>
            </a:spcBef>
            <a:spcAft>
              <a:spcPct val="15000"/>
            </a:spcAft>
            <a:buChar char="••"/>
          </a:pPr>
          <a:r>
            <a:rPr lang="en-IE" sz="3400" kern="1200" dirty="0" smtClean="0"/>
            <a:t>Contact us </a:t>
          </a:r>
          <a:endParaRPr lang="en-IE" sz="3400" kern="1200" dirty="0"/>
        </a:p>
        <a:p>
          <a:pPr marL="285750" lvl="1" indent="-285750" algn="l" defTabSz="1511300">
            <a:lnSpc>
              <a:spcPct val="90000"/>
            </a:lnSpc>
            <a:spcBef>
              <a:spcPct val="0"/>
            </a:spcBef>
            <a:spcAft>
              <a:spcPct val="15000"/>
            </a:spcAft>
            <a:buChar char="••"/>
          </a:pPr>
          <a:r>
            <a:rPr lang="en-IE" sz="3400" kern="1200" dirty="0" smtClean="0"/>
            <a:t>inspect@hpra.ie</a:t>
          </a:r>
          <a:endParaRPr lang="en-IE" sz="3400" kern="1200" dirty="0"/>
        </a:p>
      </dsp:txBody>
      <dsp:txXfrm>
        <a:off x="3946038" y="257636"/>
        <a:ext cx="5147732" cy="1542651"/>
      </dsp:txXfrm>
    </dsp:sp>
    <dsp:sp modelId="{C83637B0-E8A3-4A0E-996F-FEA46C8FB870}">
      <dsp:nvSpPr>
        <dsp:cNvPr id="0" name=""/>
        <dsp:cNvSpPr/>
      </dsp:nvSpPr>
      <dsp:spPr>
        <a:xfrm>
          <a:off x="0" y="527"/>
          <a:ext cx="3946038" cy="2056868"/>
        </a:xfrm>
        <a:prstGeom prst="roundRect">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en-IE" sz="5400" kern="1200" dirty="0" smtClean="0"/>
            <a:t>Intending applicants</a:t>
          </a:r>
          <a:endParaRPr lang="en-IE" sz="5400" kern="1200" dirty="0"/>
        </a:p>
      </dsp:txBody>
      <dsp:txXfrm>
        <a:off x="100408" y="100935"/>
        <a:ext cx="3745222" cy="1856052"/>
      </dsp:txXfrm>
    </dsp:sp>
    <dsp:sp modelId="{2CC22F99-6D8B-4BF2-97A7-49F80B75FA0B}">
      <dsp:nvSpPr>
        <dsp:cNvPr id="0" name=""/>
        <dsp:cNvSpPr/>
      </dsp:nvSpPr>
      <dsp:spPr>
        <a:xfrm>
          <a:off x="3946038" y="2263082"/>
          <a:ext cx="5919057" cy="2056868"/>
        </a:xfrm>
        <a:prstGeom prst="rightArrow">
          <a:avLst>
            <a:gd name="adj1" fmla="val 75000"/>
            <a:gd name="adj2" fmla="val 50000"/>
          </a:avLst>
        </a:prstGeom>
        <a:solidFill>
          <a:schemeClr val="accent2">
            <a:alpha val="90000"/>
            <a:tint val="4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21590" tIns="21590" rIns="21590" bIns="21590" numCol="1" spcCol="1270" anchor="t" anchorCtr="0">
          <a:noAutofit/>
        </a:bodyPr>
        <a:lstStyle/>
        <a:p>
          <a:pPr marL="285750" lvl="1" indent="-285750" algn="l" defTabSz="1511300">
            <a:lnSpc>
              <a:spcPct val="90000"/>
            </a:lnSpc>
            <a:spcBef>
              <a:spcPct val="0"/>
            </a:spcBef>
            <a:spcAft>
              <a:spcPct val="15000"/>
            </a:spcAft>
            <a:buChar char="••"/>
          </a:pPr>
          <a:r>
            <a:rPr lang="en-IE" sz="3400" kern="1200" dirty="0" smtClean="0"/>
            <a:t>At least 6 months before authorisation is required</a:t>
          </a:r>
          <a:endParaRPr lang="en-IE" sz="3400" kern="1200" dirty="0"/>
        </a:p>
      </dsp:txBody>
      <dsp:txXfrm>
        <a:off x="3946038" y="2520191"/>
        <a:ext cx="5147732" cy="1542651"/>
      </dsp:txXfrm>
    </dsp:sp>
    <dsp:sp modelId="{14AA7BF5-64D7-49B1-858F-2D748287B9C7}">
      <dsp:nvSpPr>
        <dsp:cNvPr id="0" name=""/>
        <dsp:cNvSpPr/>
      </dsp:nvSpPr>
      <dsp:spPr>
        <a:xfrm>
          <a:off x="0" y="2263082"/>
          <a:ext cx="3946038" cy="2056868"/>
        </a:xfrm>
        <a:prstGeom prst="roundRect">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en-IE" sz="5400" kern="1200" dirty="0" smtClean="0"/>
            <a:t>Timeline</a:t>
          </a:r>
          <a:endParaRPr lang="en-IE" sz="5400" kern="1200" dirty="0"/>
        </a:p>
      </dsp:txBody>
      <dsp:txXfrm>
        <a:off x="100408" y="2363490"/>
        <a:ext cx="3745222" cy="18560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95ED7E-0FD2-40FC-9E4E-796D3DBA40B9}">
      <dsp:nvSpPr>
        <dsp:cNvPr id="0" name=""/>
        <dsp:cNvSpPr/>
      </dsp:nvSpPr>
      <dsp:spPr>
        <a:xfrm>
          <a:off x="-4720060" y="-723521"/>
          <a:ext cx="5622168" cy="5622168"/>
        </a:xfrm>
        <a:prstGeom prst="blockArc">
          <a:avLst>
            <a:gd name="adj1" fmla="val 18900000"/>
            <a:gd name="adj2" fmla="val 2700000"/>
            <a:gd name="adj3" fmla="val 384"/>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ACC49C-667F-484F-8EC8-55425A680FAA}">
      <dsp:nvSpPr>
        <dsp:cNvPr id="0" name=""/>
        <dsp:cNvSpPr/>
      </dsp:nvSpPr>
      <dsp:spPr>
        <a:xfrm>
          <a:off x="580182" y="417512"/>
          <a:ext cx="9202200" cy="83502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2801" tIns="73660" rIns="73660" bIns="73660" numCol="1" spcCol="1270" anchor="ctr" anchorCtr="0">
          <a:noAutofit/>
        </a:bodyPr>
        <a:lstStyle/>
        <a:p>
          <a:pPr lvl="0" algn="l" defTabSz="1289050">
            <a:lnSpc>
              <a:spcPct val="90000"/>
            </a:lnSpc>
            <a:spcBef>
              <a:spcPct val="0"/>
            </a:spcBef>
            <a:spcAft>
              <a:spcPct val="35000"/>
            </a:spcAft>
          </a:pPr>
          <a:r>
            <a:rPr lang="en-IE" sz="2900" kern="1200" dirty="0" smtClean="0"/>
            <a:t>Will a QP named on a UK licence be accepted in IE?   </a:t>
          </a:r>
          <a:endParaRPr lang="en-IE" sz="2900" kern="1200" dirty="0"/>
        </a:p>
      </dsp:txBody>
      <dsp:txXfrm>
        <a:off x="580182" y="417512"/>
        <a:ext cx="9202200" cy="835025"/>
      </dsp:txXfrm>
    </dsp:sp>
    <dsp:sp modelId="{5845FF07-6CD8-4F5B-9BA2-2100951CC8EC}">
      <dsp:nvSpPr>
        <dsp:cNvPr id="0" name=""/>
        <dsp:cNvSpPr/>
      </dsp:nvSpPr>
      <dsp:spPr>
        <a:xfrm>
          <a:off x="58291" y="313134"/>
          <a:ext cx="1043781" cy="1043781"/>
        </a:xfrm>
        <a:prstGeom prst="ellipse">
          <a:avLst/>
        </a:prstGeom>
        <a:blipFill dpi="0"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926A3A4B-E84A-4B18-9082-90D27C25F59C}">
      <dsp:nvSpPr>
        <dsp:cNvPr id="0" name=""/>
        <dsp:cNvSpPr/>
      </dsp:nvSpPr>
      <dsp:spPr>
        <a:xfrm>
          <a:off x="883713" y="1670050"/>
          <a:ext cx="8898669" cy="835025"/>
        </a:xfrm>
        <a:prstGeom prst="rect">
          <a:avLst/>
        </a:prstGeom>
        <a:gradFill rotWithShape="0">
          <a:gsLst>
            <a:gs pos="0">
              <a:schemeClr val="accent3">
                <a:hueOff val="-1704267"/>
                <a:satOff val="0"/>
                <a:lumOff val="-7058"/>
                <a:alphaOff val="0"/>
                <a:tint val="50000"/>
                <a:satMod val="300000"/>
              </a:schemeClr>
            </a:gs>
            <a:gs pos="35000">
              <a:schemeClr val="accent3">
                <a:hueOff val="-1704267"/>
                <a:satOff val="0"/>
                <a:lumOff val="-7058"/>
                <a:alphaOff val="0"/>
                <a:tint val="37000"/>
                <a:satMod val="300000"/>
              </a:schemeClr>
            </a:gs>
            <a:gs pos="100000">
              <a:schemeClr val="accent3">
                <a:hueOff val="-1704267"/>
                <a:satOff val="0"/>
                <a:lumOff val="-705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2801" tIns="73660" rIns="73660" bIns="73660" numCol="1" spcCol="1270" anchor="ctr" anchorCtr="0">
          <a:noAutofit/>
        </a:bodyPr>
        <a:lstStyle/>
        <a:p>
          <a:pPr lvl="0" algn="l" defTabSz="1289050">
            <a:lnSpc>
              <a:spcPct val="90000"/>
            </a:lnSpc>
            <a:spcBef>
              <a:spcPct val="0"/>
            </a:spcBef>
            <a:spcAft>
              <a:spcPct val="35000"/>
            </a:spcAft>
          </a:pPr>
          <a:r>
            <a:rPr lang="en-IE" sz="2900" kern="1200" dirty="0" smtClean="0"/>
            <a:t>Does the QP need to be resident in Ireland?</a:t>
          </a:r>
          <a:endParaRPr lang="en-IE" sz="2900" kern="1200" dirty="0"/>
        </a:p>
      </dsp:txBody>
      <dsp:txXfrm>
        <a:off x="883713" y="1670050"/>
        <a:ext cx="8898669" cy="835025"/>
      </dsp:txXfrm>
    </dsp:sp>
    <dsp:sp modelId="{B6306B99-1CF3-41A9-AEEF-78C8C8336D41}">
      <dsp:nvSpPr>
        <dsp:cNvPr id="0" name=""/>
        <dsp:cNvSpPr/>
      </dsp:nvSpPr>
      <dsp:spPr>
        <a:xfrm>
          <a:off x="361823" y="1565671"/>
          <a:ext cx="1043781" cy="1043781"/>
        </a:xfrm>
        <a:prstGeom prst="ellipse">
          <a:avLst/>
        </a:prstGeom>
        <a:blipFill rotWithShape="0">
          <a:blip xmlns:r="http://schemas.openxmlformats.org/officeDocument/2006/relationships" r:embed="rId2"/>
          <a:stretch>
            <a:fillRect/>
          </a:stretch>
        </a:blipFill>
        <a:ln w="9525" cap="flat" cmpd="sng" algn="ctr">
          <a:solidFill>
            <a:schemeClr val="accent3">
              <a:hueOff val="-1704267"/>
              <a:satOff val="0"/>
              <a:lumOff val="-7058"/>
              <a:alphaOff val="0"/>
            </a:schemeClr>
          </a:solidFill>
          <a:prstDash val="solid"/>
        </a:ln>
        <a:effectLst/>
      </dsp:spPr>
      <dsp:style>
        <a:lnRef idx="1">
          <a:scrgbClr r="0" g="0" b="0"/>
        </a:lnRef>
        <a:fillRef idx="2">
          <a:scrgbClr r="0" g="0" b="0"/>
        </a:fillRef>
        <a:effectRef idx="0">
          <a:scrgbClr r="0" g="0" b="0"/>
        </a:effectRef>
        <a:fontRef idx="minor"/>
      </dsp:style>
    </dsp:sp>
    <dsp:sp modelId="{1D101CB3-E3D7-4557-B3F0-EE462A946E11}">
      <dsp:nvSpPr>
        <dsp:cNvPr id="0" name=""/>
        <dsp:cNvSpPr/>
      </dsp:nvSpPr>
      <dsp:spPr>
        <a:xfrm>
          <a:off x="580182" y="2922587"/>
          <a:ext cx="9202200" cy="835025"/>
        </a:xfrm>
        <a:prstGeom prst="rect">
          <a:avLst/>
        </a:prstGeom>
        <a:gradFill rotWithShape="0">
          <a:gsLst>
            <a:gs pos="0">
              <a:schemeClr val="accent3">
                <a:hueOff val="-3408535"/>
                <a:satOff val="0"/>
                <a:lumOff val="-14117"/>
                <a:alphaOff val="0"/>
                <a:tint val="50000"/>
                <a:satMod val="300000"/>
              </a:schemeClr>
            </a:gs>
            <a:gs pos="35000">
              <a:schemeClr val="accent3">
                <a:hueOff val="-3408535"/>
                <a:satOff val="0"/>
                <a:lumOff val="-14117"/>
                <a:alphaOff val="0"/>
                <a:tint val="37000"/>
                <a:satMod val="300000"/>
              </a:schemeClr>
            </a:gs>
            <a:gs pos="100000">
              <a:schemeClr val="accent3">
                <a:hueOff val="-3408535"/>
                <a:satOff val="0"/>
                <a:lumOff val="-1411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2801" tIns="73660" rIns="73660" bIns="73660" numCol="1" spcCol="1270" anchor="ctr" anchorCtr="0">
          <a:noAutofit/>
        </a:bodyPr>
        <a:lstStyle/>
        <a:p>
          <a:pPr lvl="0" algn="l" defTabSz="1289050">
            <a:lnSpc>
              <a:spcPct val="90000"/>
            </a:lnSpc>
            <a:spcBef>
              <a:spcPct val="0"/>
            </a:spcBef>
            <a:spcAft>
              <a:spcPct val="35000"/>
            </a:spcAft>
          </a:pPr>
          <a:r>
            <a:rPr lang="en-IE" sz="2900" kern="1200" dirty="0" smtClean="0"/>
            <a:t>Can the QP work from another jurisdiction?</a:t>
          </a:r>
          <a:endParaRPr lang="en-IE" sz="2900" kern="1200" dirty="0"/>
        </a:p>
      </dsp:txBody>
      <dsp:txXfrm>
        <a:off x="580182" y="2922587"/>
        <a:ext cx="9202200" cy="835025"/>
      </dsp:txXfrm>
    </dsp:sp>
    <dsp:sp modelId="{FD2869EB-0BFB-4DA4-A4E3-9A7737B1A88A}">
      <dsp:nvSpPr>
        <dsp:cNvPr id="0" name=""/>
        <dsp:cNvSpPr/>
      </dsp:nvSpPr>
      <dsp:spPr>
        <a:xfrm>
          <a:off x="58291" y="2818209"/>
          <a:ext cx="1043781" cy="1043781"/>
        </a:xfrm>
        <a:prstGeom prst="ellipse">
          <a:avLst/>
        </a:prstGeom>
        <a:blipFill rotWithShape="0">
          <a:blip xmlns:r="http://schemas.openxmlformats.org/officeDocument/2006/relationships" r:embed="rId2"/>
          <a:stretch>
            <a:fillRect/>
          </a:stretch>
        </a:blipFill>
        <a:ln w="9525" cap="flat" cmpd="sng" algn="ctr">
          <a:solidFill>
            <a:schemeClr val="accent3">
              <a:hueOff val="-3408535"/>
              <a:satOff val="0"/>
              <a:lumOff val="-14117"/>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FD2402-E737-4EB5-B118-D744E8E74E28}">
      <dsp:nvSpPr>
        <dsp:cNvPr id="0" name=""/>
        <dsp:cNvSpPr/>
      </dsp:nvSpPr>
      <dsp:spPr>
        <a:xfrm rot="5400000">
          <a:off x="-254427" y="258809"/>
          <a:ext cx="1696184" cy="1187328"/>
        </a:xfrm>
        <a:prstGeom prst="chevron">
          <a:avLst/>
        </a:prstGeom>
        <a:solidFill>
          <a:schemeClr val="accent6">
            <a:shade val="80000"/>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IE" sz="2000" kern="1200" dirty="0" smtClean="0"/>
        </a:p>
        <a:p>
          <a:pPr lvl="0" algn="ctr" defTabSz="889000">
            <a:lnSpc>
              <a:spcPct val="90000"/>
            </a:lnSpc>
            <a:spcBef>
              <a:spcPct val="0"/>
            </a:spcBef>
            <a:spcAft>
              <a:spcPct val="35000"/>
            </a:spcAft>
          </a:pPr>
          <a:r>
            <a:rPr lang="en-IE" sz="2000" kern="1200" dirty="0" smtClean="0"/>
            <a:t>Day Zero</a:t>
          </a:r>
        </a:p>
        <a:p>
          <a:pPr lvl="0" algn="ctr" defTabSz="889000">
            <a:lnSpc>
              <a:spcPct val="90000"/>
            </a:lnSpc>
            <a:spcBef>
              <a:spcPct val="0"/>
            </a:spcBef>
            <a:spcAft>
              <a:spcPct val="35000"/>
            </a:spcAft>
          </a:pPr>
          <a:endParaRPr lang="en-IE" sz="1300" kern="1200" dirty="0"/>
        </a:p>
      </dsp:txBody>
      <dsp:txXfrm rot="-5400000">
        <a:off x="1" y="598045"/>
        <a:ext cx="1187328" cy="508856"/>
      </dsp:txXfrm>
    </dsp:sp>
    <dsp:sp modelId="{0EE39C96-B3BF-45F0-8F26-F337B58776D5}">
      <dsp:nvSpPr>
        <dsp:cNvPr id="0" name=""/>
        <dsp:cNvSpPr/>
      </dsp:nvSpPr>
      <dsp:spPr>
        <a:xfrm rot="5400000">
          <a:off x="5322164" y="-4130453"/>
          <a:ext cx="1103099" cy="9372770"/>
        </a:xfrm>
        <a:prstGeom prst="round2SameRect">
          <a:avLst/>
        </a:prstGeom>
        <a:solidFill>
          <a:schemeClr val="lt1">
            <a:alpha val="90000"/>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IE" sz="1900" kern="1200" dirty="0" smtClean="0"/>
            <a:t>When an MA is transferred QP certification of product in old livery should cease  </a:t>
          </a:r>
          <a:endParaRPr lang="en-IE" sz="1900" kern="1200" dirty="0"/>
        </a:p>
        <a:p>
          <a:pPr marL="171450" lvl="1" indent="-171450" algn="l" defTabSz="844550">
            <a:lnSpc>
              <a:spcPct val="90000"/>
            </a:lnSpc>
            <a:spcBef>
              <a:spcPct val="0"/>
            </a:spcBef>
            <a:spcAft>
              <a:spcPct val="15000"/>
            </a:spcAft>
            <a:buChar char="••"/>
          </a:pPr>
          <a:r>
            <a:rPr lang="en-IE" sz="1900" kern="1200" dirty="0" smtClean="0"/>
            <a:t>Companies can request a date when transfers are processed</a:t>
          </a:r>
          <a:endParaRPr lang="en-IE" sz="1900" kern="1200" dirty="0"/>
        </a:p>
      </dsp:txBody>
      <dsp:txXfrm rot="-5400000">
        <a:off x="1187329" y="58231"/>
        <a:ext cx="9318921" cy="995401"/>
      </dsp:txXfrm>
    </dsp:sp>
    <dsp:sp modelId="{C20BC649-E950-4A5D-96E5-5C99B90CDA28}">
      <dsp:nvSpPr>
        <dsp:cNvPr id="0" name=""/>
        <dsp:cNvSpPr/>
      </dsp:nvSpPr>
      <dsp:spPr>
        <a:xfrm rot="5400000">
          <a:off x="-254427" y="1762149"/>
          <a:ext cx="1696184" cy="1187328"/>
        </a:xfrm>
        <a:prstGeom prst="chevron">
          <a:avLst/>
        </a:prstGeom>
        <a:solidFill>
          <a:schemeClr val="accent6">
            <a:shade val="80000"/>
            <a:hueOff val="232013"/>
            <a:satOff val="-3778"/>
            <a:lumOff val="14153"/>
            <a:alphaOff val="0"/>
          </a:schemeClr>
        </a:solidFill>
        <a:ln w="25400" cap="flat" cmpd="sng" algn="ctr">
          <a:solidFill>
            <a:schemeClr val="accent6">
              <a:shade val="80000"/>
              <a:hueOff val="232013"/>
              <a:satOff val="-3778"/>
              <a:lumOff val="1415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E" sz="2200" kern="1200" dirty="0" smtClean="0"/>
            <a:t>Complex</a:t>
          </a:r>
          <a:endParaRPr lang="en-IE" sz="2200" kern="1200" dirty="0"/>
        </a:p>
      </dsp:txBody>
      <dsp:txXfrm rot="-5400000">
        <a:off x="1" y="2101385"/>
        <a:ext cx="1187328" cy="508856"/>
      </dsp:txXfrm>
    </dsp:sp>
    <dsp:sp modelId="{2AFDF746-F2AB-46E1-958C-3436B9348D92}">
      <dsp:nvSpPr>
        <dsp:cNvPr id="0" name=""/>
        <dsp:cNvSpPr/>
      </dsp:nvSpPr>
      <dsp:spPr>
        <a:xfrm rot="5400000">
          <a:off x="5322454" y="-2627403"/>
          <a:ext cx="1102519" cy="9372770"/>
        </a:xfrm>
        <a:prstGeom prst="round2SameRect">
          <a:avLst/>
        </a:prstGeom>
        <a:solidFill>
          <a:schemeClr val="lt1">
            <a:alpha val="90000"/>
            <a:hueOff val="0"/>
            <a:satOff val="0"/>
            <a:lumOff val="0"/>
            <a:alphaOff val="0"/>
          </a:schemeClr>
        </a:solidFill>
        <a:ln w="25400" cap="flat" cmpd="sng" algn="ctr">
          <a:solidFill>
            <a:schemeClr val="accent6">
              <a:shade val="80000"/>
              <a:hueOff val="232013"/>
              <a:satOff val="-3778"/>
              <a:lumOff val="141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IE" sz="1900" kern="1200" dirty="0" smtClean="0"/>
            <a:t>Complex supply chain with typical forecasts in 18 month cycles</a:t>
          </a:r>
          <a:endParaRPr lang="en-IE" sz="1900" kern="1200" dirty="0"/>
        </a:p>
        <a:p>
          <a:pPr marL="171450" lvl="1" indent="-171450" algn="l" defTabSz="844550">
            <a:lnSpc>
              <a:spcPct val="90000"/>
            </a:lnSpc>
            <a:spcBef>
              <a:spcPct val="0"/>
            </a:spcBef>
            <a:spcAft>
              <a:spcPct val="15000"/>
            </a:spcAft>
            <a:buChar char="••"/>
          </a:pPr>
          <a:r>
            <a:rPr lang="en-IE" sz="1900" kern="1200" dirty="0" smtClean="0"/>
            <a:t>Difficulty planning for zero day implementation highlighted by various companies </a:t>
          </a:r>
          <a:endParaRPr lang="en-IE" sz="1900" kern="1200" dirty="0"/>
        </a:p>
        <a:p>
          <a:pPr marL="171450" lvl="1" indent="-171450" algn="l" defTabSz="844550">
            <a:lnSpc>
              <a:spcPct val="90000"/>
            </a:lnSpc>
            <a:spcBef>
              <a:spcPct val="0"/>
            </a:spcBef>
            <a:spcAft>
              <a:spcPct val="15000"/>
            </a:spcAft>
            <a:buChar char="••"/>
          </a:pPr>
          <a:r>
            <a:rPr lang="en-IE" sz="1900" kern="1200" dirty="0" smtClean="0"/>
            <a:t>Impacts significant proportion of the industry with stock outs resulting</a:t>
          </a:r>
          <a:endParaRPr lang="en-IE" sz="1900" kern="1200" dirty="0"/>
        </a:p>
      </dsp:txBody>
      <dsp:txXfrm rot="-5400000">
        <a:off x="1187329" y="1561543"/>
        <a:ext cx="9318949" cy="994877"/>
      </dsp:txXfrm>
    </dsp:sp>
    <dsp:sp modelId="{2AF529CE-BA8E-41E8-B618-4813BFE7CBCB}">
      <dsp:nvSpPr>
        <dsp:cNvPr id="0" name=""/>
        <dsp:cNvSpPr/>
      </dsp:nvSpPr>
      <dsp:spPr>
        <a:xfrm rot="5400000">
          <a:off x="-254427" y="3265488"/>
          <a:ext cx="1696184" cy="1187328"/>
        </a:xfrm>
        <a:prstGeom prst="chevron">
          <a:avLst/>
        </a:prstGeom>
        <a:solidFill>
          <a:schemeClr val="accent6">
            <a:shade val="80000"/>
            <a:hueOff val="464026"/>
            <a:satOff val="-7555"/>
            <a:lumOff val="28305"/>
            <a:alphaOff val="0"/>
          </a:schemeClr>
        </a:solidFill>
        <a:ln w="25400" cap="flat" cmpd="sng" algn="ctr">
          <a:solidFill>
            <a:schemeClr val="accent6">
              <a:shade val="80000"/>
              <a:hueOff val="464026"/>
              <a:satOff val="-7555"/>
              <a:lumOff val="2830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E" sz="2200" kern="1200" dirty="0" smtClean="0"/>
            <a:t>Flexibility</a:t>
          </a:r>
          <a:endParaRPr lang="en-IE" sz="2200" kern="1200" dirty="0"/>
        </a:p>
      </dsp:txBody>
      <dsp:txXfrm rot="-5400000">
        <a:off x="1" y="3604724"/>
        <a:ext cx="1187328" cy="508856"/>
      </dsp:txXfrm>
    </dsp:sp>
    <dsp:sp modelId="{943665DF-2439-4C6E-927E-E48C7EA5FBE0}">
      <dsp:nvSpPr>
        <dsp:cNvPr id="0" name=""/>
        <dsp:cNvSpPr/>
      </dsp:nvSpPr>
      <dsp:spPr>
        <a:xfrm rot="5400000">
          <a:off x="5322454" y="-1124064"/>
          <a:ext cx="1102519" cy="9372770"/>
        </a:xfrm>
        <a:prstGeom prst="round2SameRect">
          <a:avLst/>
        </a:prstGeom>
        <a:solidFill>
          <a:schemeClr val="lt1">
            <a:alpha val="90000"/>
            <a:hueOff val="0"/>
            <a:satOff val="0"/>
            <a:lumOff val="0"/>
            <a:alphaOff val="0"/>
          </a:schemeClr>
        </a:solidFill>
        <a:ln w="25400" cap="flat" cmpd="sng" algn="ctr">
          <a:solidFill>
            <a:schemeClr val="accent6">
              <a:shade val="80000"/>
              <a:hueOff val="464026"/>
              <a:satOff val="-7555"/>
              <a:lumOff val="2830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IE" sz="1900" kern="1200" dirty="0" smtClean="0"/>
            <a:t>MAHs preparing for Brexit allowed up to 6 months to make packaging changes </a:t>
          </a:r>
          <a:endParaRPr lang="en-IE" sz="1900" kern="1200" dirty="0"/>
        </a:p>
        <a:p>
          <a:pPr marL="171450" lvl="1" indent="-171450" algn="l" defTabSz="844550">
            <a:lnSpc>
              <a:spcPct val="90000"/>
            </a:lnSpc>
            <a:spcBef>
              <a:spcPct val="0"/>
            </a:spcBef>
            <a:spcAft>
              <a:spcPct val="15000"/>
            </a:spcAft>
            <a:buChar char="••"/>
          </a:pPr>
          <a:r>
            <a:rPr lang="en-IE" sz="1900" kern="1200" dirty="0" smtClean="0"/>
            <a:t>Removal of reference to stock rundown or recall of product bearing previous details </a:t>
          </a:r>
          <a:endParaRPr lang="en-IE" sz="1900" kern="1200" dirty="0"/>
        </a:p>
      </dsp:txBody>
      <dsp:txXfrm rot="-5400000">
        <a:off x="1187329" y="3064882"/>
        <a:ext cx="9318949" cy="99487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668225-76B1-43E5-BCD5-2F1F7FCEDEFD}">
      <dsp:nvSpPr>
        <dsp:cNvPr id="0" name=""/>
        <dsp:cNvSpPr/>
      </dsp:nvSpPr>
      <dsp:spPr>
        <a:xfrm rot="16200000">
          <a:off x="-524945" y="526146"/>
          <a:ext cx="4175125" cy="3122832"/>
        </a:xfrm>
        <a:prstGeom prst="flowChartManualOperation">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6850" tIns="0" rIns="198905" bIns="0" numCol="1" spcCol="1270" anchor="t" anchorCtr="0">
          <a:noAutofit/>
        </a:bodyPr>
        <a:lstStyle/>
        <a:p>
          <a:pPr lvl="0" algn="l" defTabSz="1377950">
            <a:lnSpc>
              <a:spcPct val="90000"/>
            </a:lnSpc>
            <a:spcBef>
              <a:spcPct val="0"/>
            </a:spcBef>
            <a:spcAft>
              <a:spcPct val="35000"/>
            </a:spcAft>
          </a:pPr>
          <a:r>
            <a:rPr lang="en-IE" sz="3100" kern="1200" dirty="0" smtClean="0">
              <a:solidFill>
                <a:schemeClr val="accent2">
                  <a:lumMod val="60000"/>
                  <a:lumOff val="40000"/>
                </a:schemeClr>
              </a:solidFill>
            </a:rPr>
            <a:t>Pack changes</a:t>
          </a:r>
          <a:endParaRPr lang="en-IE" sz="3100" kern="1200" dirty="0">
            <a:solidFill>
              <a:schemeClr val="accent2">
                <a:lumMod val="60000"/>
                <a:lumOff val="40000"/>
              </a:schemeClr>
            </a:solidFill>
          </a:endParaRPr>
        </a:p>
        <a:p>
          <a:pPr marL="228600" lvl="1" indent="-228600" algn="l" defTabSz="1066800">
            <a:lnSpc>
              <a:spcPct val="90000"/>
            </a:lnSpc>
            <a:spcBef>
              <a:spcPct val="0"/>
            </a:spcBef>
            <a:spcAft>
              <a:spcPct val="15000"/>
            </a:spcAft>
            <a:buChar char="••"/>
          </a:pPr>
          <a:r>
            <a:rPr lang="en-IE" sz="2400" kern="1200" dirty="0" smtClean="0"/>
            <a:t>Plan to manage the transitions at site level are strongly recommended</a:t>
          </a:r>
          <a:endParaRPr lang="en-IE" sz="2400" kern="1200" dirty="0"/>
        </a:p>
      </dsp:txBody>
      <dsp:txXfrm rot="5400000">
        <a:off x="1202" y="835024"/>
        <a:ext cx="3122832" cy="2505075"/>
      </dsp:txXfrm>
    </dsp:sp>
    <dsp:sp modelId="{997CA9EB-284D-40DA-A9D6-121E9D344B9D}">
      <dsp:nvSpPr>
        <dsp:cNvPr id="0" name=""/>
        <dsp:cNvSpPr/>
      </dsp:nvSpPr>
      <dsp:spPr>
        <a:xfrm rot="16200000">
          <a:off x="2832100" y="526146"/>
          <a:ext cx="4175125" cy="3122832"/>
        </a:xfrm>
        <a:prstGeom prst="flowChartManualOperation">
          <a:avLst/>
        </a:prstGeom>
        <a:solidFill>
          <a:schemeClr val="accent4">
            <a:hueOff val="5255361"/>
            <a:satOff val="0"/>
            <a:lumOff val="2431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6850" tIns="0" rIns="198905" bIns="0" numCol="1" spcCol="1270" anchor="t" anchorCtr="0">
          <a:noAutofit/>
        </a:bodyPr>
        <a:lstStyle/>
        <a:p>
          <a:pPr lvl="0" algn="l" defTabSz="1377950">
            <a:lnSpc>
              <a:spcPct val="90000"/>
            </a:lnSpc>
            <a:spcBef>
              <a:spcPct val="0"/>
            </a:spcBef>
            <a:spcAft>
              <a:spcPct val="35000"/>
            </a:spcAft>
          </a:pPr>
          <a:r>
            <a:rPr lang="en-IE" sz="3100" kern="1200" dirty="0" smtClean="0">
              <a:solidFill>
                <a:schemeClr val="accent2">
                  <a:lumMod val="60000"/>
                  <a:lumOff val="40000"/>
                </a:schemeClr>
              </a:solidFill>
            </a:rPr>
            <a:t>New Products</a:t>
          </a:r>
          <a:endParaRPr lang="en-IE" sz="3100" kern="1200" dirty="0">
            <a:solidFill>
              <a:schemeClr val="accent2">
                <a:lumMod val="60000"/>
                <a:lumOff val="40000"/>
              </a:schemeClr>
            </a:solidFill>
          </a:endParaRPr>
        </a:p>
        <a:p>
          <a:pPr marL="228600" lvl="1" indent="-228600" algn="l" defTabSz="1066800">
            <a:lnSpc>
              <a:spcPct val="90000"/>
            </a:lnSpc>
            <a:spcBef>
              <a:spcPct val="0"/>
            </a:spcBef>
            <a:spcAft>
              <a:spcPct val="15000"/>
            </a:spcAft>
            <a:buChar char="••"/>
          </a:pPr>
          <a:r>
            <a:rPr lang="en-IE" sz="2400" kern="1200" dirty="0" smtClean="0"/>
            <a:t>Request data e.g. report quality defects, PQRs </a:t>
          </a:r>
          <a:endParaRPr lang="en-IE" sz="2400" kern="1200" dirty="0"/>
        </a:p>
      </dsp:txBody>
      <dsp:txXfrm rot="5400000">
        <a:off x="3358247" y="835024"/>
        <a:ext cx="3122832" cy="2505075"/>
      </dsp:txXfrm>
    </dsp:sp>
    <dsp:sp modelId="{B3DC929B-9A0A-43C0-AF80-90776EEF4B86}">
      <dsp:nvSpPr>
        <dsp:cNvPr id="0" name=""/>
        <dsp:cNvSpPr/>
      </dsp:nvSpPr>
      <dsp:spPr>
        <a:xfrm rot="16200000">
          <a:off x="6189145" y="526146"/>
          <a:ext cx="4175125" cy="3122832"/>
        </a:xfrm>
        <a:prstGeom prst="flowChartManualOperation">
          <a:avLst/>
        </a:prstGeom>
        <a:solidFill>
          <a:schemeClr val="accent4">
            <a:hueOff val="10510722"/>
            <a:satOff val="0"/>
            <a:lumOff val="4862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6850" tIns="0" rIns="198905" bIns="0" numCol="1" spcCol="1270" anchor="t" anchorCtr="0">
          <a:noAutofit/>
        </a:bodyPr>
        <a:lstStyle/>
        <a:p>
          <a:pPr lvl="0" algn="l" defTabSz="1377950">
            <a:lnSpc>
              <a:spcPct val="90000"/>
            </a:lnSpc>
            <a:spcBef>
              <a:spcPct val="0"/>
            </a:spcBef>
            <a:spcAft>
              <a:spcPct val="35000"/>
            </a:spcAft>
          </a:pPr>
          <a:r>
            <a:rPr lang="en-IE" sz="3100" kern="1200" dirty="0" smtClean="0">
              <a:solidFill>
                <a:schemeClr val="accent2">
                  <a:lumMod val="60000"/>
                  <a:lumOff val="40000"/>
                </a:schemeClr>
              </a:solidFill>
            </a:rPr>
            <a:t>Contracts</a:t>
          </a:r>
          <a:endParaRPr lang="en-IE" sz="3100" kern="1200" dirty="0">
            <a:solidFill>
              <a:schemeClr val="accent2">
                <a:lumMod val="60000"/>
                <a:lumOff val="40000"/>
              </a:schemeClr>
            </a:solidFill>
          </a:endParaRPr>
        </a:p>
        <a:p>
          <a:pPr marL="228600" lvl="1" indent="-228600" algn="l" defTabSz="1066800">
            <a:lnSpc>
              <a:spcPct val="90000"/>
            </a:lnSpc>
            <a:spcBef>
              <a:spcPct val="0"/>
            </a:spcBef>
            <a:spcAft>
              <a:spcPct val="15000"/>
            </a:spcAft>
            <a:buChar char="••"/>
          </a:pPr>
          <a:r>
            <a:rPr lang="en-IE" sz="2400" kern="1200" dirty="0" smtClean="0"/>
            <a:t>Covering onward reporting of  complaints and adverse drug reactions</a:t>
          </a:r>
          <a:endParaRPr lang="en-IE" sz="2400" kern="1200" dirty="0"/>
        </a:p>
      </dsp:txBody>
      <dsp:txXfrm rot="5400000">
        <a:off x="6715292" y="835024"/>
        <a:ext cx="3122832" cy="25050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515" cy="49832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777002" y="0"/>
            <a:ext cx="2890514" cy="498328"/>
          </a:xfrm>
          <a:prstGeom prst="rect">
            <a:avLst/>
          </a:prstGeom>
        </p:spPr>
        <p:txBody>
          <a:bodyPr vert="horz" lIns="91440" tIns="45720" rIns="91440" bIns="45720" rtlCol="0"/>
          <a:lstStyle>
            <a:lvl1pPr algn="r">
              <a:defRPr sz="1200"/>
            </a:lvl1pPr>
          </a:lstStyle>
          <a:p>
            <a:fld id="{7214E593-2F87-45C5-B947-EDD411094AA0}" type="datetimeFigureOut">
              <a:rPr lang="en-IE" smtClean="0"/>
              <a:t>11/06/2018</a:t>
            </a:fld>
            <a:endParaRPr lang="en-IE"/>
          </a:p>
        </p:txBody>
      </p:sp>
      <p:sp>
        <p:nvSpPr>
          <p:cNvPr id="4" name="Footer Placeholder 3"/>
          <p:cNvSpPr>
            <a:spLocks noGrp="1"/>
          </p:cNvSpPr>
          <p:nvPr>
            <p:ph type="ftr" sz="quarter" idx="2"/>
          </p:nvPr>
        </p:nvSpPr>
        <p:spPr>
          <a:xfrm>
            <a:off x="0" y="9428310"/>
            <a:ext cx="2890515" cy="498328"/>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777002" y="9428310"/>
            <a:ext cx="2890514" cy="498328"/>
          </a:xfrm>
          <a:prstGeom prst="rect">
            <a:avLst/>
          </a:prstGeom>
        </p:spPr>
        <p:txBody>
          <a:bodyPr vert="horz" lIns="91440" tIns="45720" rIns="91440" bIns="45720" rtlCol="0" anchor="b"/>
          <a:lstStyle>
            <a:lvl1pPr algn="r">
              <a:defRPr sz="1200"/>
            </a:lvl1pPr>
          </a:lstStyle>
          <a:p>
            <a:fld id="{FCFCB9AB-997E-4874-A57E-DB9ED88CEF3F}" type="slidenum">
              <a:rPr lang="en-IE" smtClean="0"/>
              <a:t>‹#›</a:t>
            </a:fld>
            <a:endParaRPr lang="en-IE"/>
          </a:p>
        </p:txBody>
      </p:sp>
    </p:spTree>
    <p:extLst>
      <p:ext uri="{BB962C8B-B14F-4D97-AF65-F5344CB8AC3E}">
        <p14:creationId xmlns:p14="http://schemas.microsoft.com/office/powerpoint/2010/main" val="4136070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63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D854A006-64A1-425C-8C95-B8D126601D38}" type="datetimeFigureOut">
              <a:rPr lang="en-IE" smtClean="0"/>
              <a:pPr/>
              <a:t>11/06/2018</a:t>
            </a:fld>
            <a:endParaRPr lang="en-IE"/>
          </a:p>
        </p:txBody>
      </p:sp>
      <p:sp>
        <p:nvSpPr>
          <p:cNvPr id="4" name="Slide Image Placehold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66909" y="4715154"/>
            <a:ext cx="533527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1" y="9428583"/>
            <a:ext cx="2889938" cy="496332"/>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9F4FDA9D-D2CD-4235-8195-79B3AEE404BD}" type="slidenum">
              <a:rPr lang="en-IE" smtClean="0"/>
              <a:pPr/>
              <a:t>‹#›</a:t>
            </a:fld>
            <a:endParaRPr lang="en-IE"/>
          </a:p>
        </p:txBody>
      </p:sp>
    </p:spTree>
    <p:extLst>
      <p:ext uri="{BB962C8B-B14F-4D97-AF65-F5344CB8AC3E}">
        <p14:creationId xmlns:p14="http://schemas.microsoft.com/office/powerpoint/2010/main" val="2829133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8" y="744538"/>
            <a:ext cx="6615112" cy="3722687"/>
          </a:xfrm>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F4FDA9D-D2CD-4235-8195-79B3AEE404BD}" type="slidenum">
              <a:rPr lang="en-IE" smtClean="0"/>
              <a:pPr/>
              <a:t>1</a:t>
            </a:fld>
            <a:endParaRPr lang="en-IE"/>
          </a:p>
        </p:txBody>
      </p:sp>
    </p:spTree>
    <p:extLst>
      <p:ext uri="{BB962C8B-B14F-4D97-AF65-F5344CB8AC3E}">
        <p14:creationId xmlns:p14="http://schemas.microsoft.com/office/powerpoint/2010/main" val="3075321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dirty="0"/>
              <a:t>Patients &amp; animals - committed to ensuring continuity of supply of medicines </a:t>
            </a:r>
            <a:endParaRPr lang="en-GB" sz="2000" dirty="0" smtClean="0"/>
          </a:p>
          <a:p>
            <a:endParaRPr lang="en-GB" sz="2000" dirty="0"/>
          </a:p>
          <a:p>
            <a:r>
              <a:rPr lang="en-GB" sz="2000" dirty="0"/>
              <a:t>Increased engagement with industry, associations, Government departments, customs &amp; IDA to facilitate trade</a:t>
            </a:r>
          </a:p>
          <a:p>
            <a:endParaRPr lang="en-GB" sz="2000" dirty="0" smtClean="0"/>
          </a:p>
          <a:p>
            <a:r>
              <a:rPr lang="en-GB" sz="2000" dirty="0" smtClean="0"/>
              <a:t>Participation </a:t>
            </a:r>
            <a:r>
              <a:rPr lang="en-GB" sz="2000" dirty="0"/>
              <a:t>in EU Brexit working groups to collaborate on guidance, Q&amp;As etc.</a:t>
            </a:r>
          </a:p>
          <a:p>
            <a:endParaRPr lang="en-GB" sz="2000" dirty="0" smtClean="0"/>
          </a:p>
          <a:p>
            <a:r>
              <a:rPr lang="en-GB" sz="2000" dirty="0" smtClean="0"/>
              <a:t>Work </a:t>
            </a:r>
            <a:r>
              <a:rPr lang="en-GB" sz="2000" dirty="0"/>
              <a:t>with individual companies, as requested, to discuss their plans for changes</a:t>
            </a:r>
          </a:p>
          <a:p>
            <a:endParaRPr lang="en-IE" dirty="0"/>
          </a:p>
        </p:txBody>
      </p:sp>
      <p:sp>
        <p:nvSpPr>
          <p:cNvPr id="4" name="Slide Number Placeholder 3"/>
          <p:cNvSpPr>
            <a:spLocks noGrp="1"/>
          </p:cNvSpPr>
          <p:nvPr>
            <p:ph type="sldNum" sz="quarter" idx="10"/>
          </p:nvPr>
        </p:nvSpPr>
        <p:spPr/>
        <p:txBody>
          <a:bodyPr/>
          <a:lstStyle/>
          <a:p>
            <a:fld id="{9F4FDA9D-D2CD-4235-8195-79B3AEE404BD}" type="slidenum">
              <a:rPr lang="en-IE" smtClean="0"/>
              <a:pPr/>
              <a:t>2</a:t>
            </a:fld>
            <a:endParaRPr lang="en-IE"/>
          </a:p>
        </p:txBody>
      </p:sp>
    </p:spTree>
    <p:extLst>
      <p:ext uri="{BB962C8B-B14F-4D97-AF65-F5344CB8AC3E}">
        <p14:creationId xmlns:p14="http://schemas.microsoft.com/office/powerpoint/2010/main" val="2040406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3800" dirty="0">
                <a:cs typeface="Arial" panose="020B0604020202020204" pitchFamily="34" charset="0"/>
              </a:rPr>
              <a:t>Wholesalers are not </a:t>
            </a:r>
            <a:r>
              <a:rPr lang="en-US" sz="3800" dirty="0" err="1">
                <a:cs typeface="Arial" panose="020B0604020202020204" pitchFamily="34" charset="0"/>
              </a:rPr>
              <a:t>authorised</a:t>
            </a:r>
            <a:r>
              <a:rPr lang="en-US" sz="3800" dirty="0">
                <a:cs typeface="Arial" panose="020B0604020202020204" pitchFamily="34" charset="0"/>
              </a:rPr>
              <a:t> to import from 3</a:t>
            </a:r>
            <a:r>
              <a:rPr lang="en-US" sz="3800" baseline="30000" dirty="0">
                <a:cs typeface="Arial" panose="020B0604020202020204" pitchFamily="34" charset="0"/>
              </a:rPr>
              <a:t>rd</a:t>
            </a:r>
            <a:r>
              <a:rPr lang="en-US" sz="3800" dirty="0">
                <a:cs typeface="Arial" panose="020B0604020202020204" pitchFamily="34" charset="0"/>
              </a:rPr>
              <a:t> countries</a:t>
            </a:r>
          </a:p>
          <a:p>
            <a:endParaRPr lang="en-US" sz="3800" dirty="0">
              <a:cs typeface="Arial" panose="020B0604020202020204" pitchFamily="34" charset="0"/>
            </a:endParaRPr>
          </a:p>
          <a:p>
            <a:endParaRPr lang="en-IE" dirty="0"/>
          </a:p>
        </p:txBody>
      </p:sp>
      <p:sp>
        <p:nvSpPr>
          <p:cNvPr id="4" name="Slide Number Placeholder 3"/>
          <p:cNvSpPr>
            <a:spLocks noGrp="1"/>
          </p:cNvSpPr>
          <p:nvPr>
            <p:ph type="sldNum" sz="quarter" idx="10"/>
          </p:nvPr>
        </p:nvSpPr>
        <p:spPr/>
        <p:txBody>
          <a:bodyPr/>
          <a:lstStyle/>
          <a:p>
            <a:fld id="{9F4FDA9D-D2CD-4235-8195-79B3AEE404BD}" type="slidenum">
              <a:rPr lang="en-IE" smtClean="0"/>
              <a:pPr/>
              <a:t>3</a:t>
            </a:fld>
            <a:endParaRPr lang="en-IE"/>
          </a:p>
        </p:txBody>
      </p:sp>
    </p:spTree>
    <p:extLst>
      <p:ext uri="{BB962C8B-B14F-4D97-AF65-F5344CB8AC3E}">
        <p14:creationId xmlns:p14="http://schemas.microsoft.com/office/powerpoint/2010/main" val="3122356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lvl="0" eaLnBrk="0" fontAlgn="base" hangingPunct="0">
              <a:spcBef>
                <a:spcPct val="30000"/>
              </a:spcBef>
              <a:spcAft>
                <a:spcPct val="0"/>
              </a:spcAft>
              <a:defRPr/>
            </a:pPr>
            <a:r>
              <a:rPr lang="en-GB" sz="1600" dirty="0">
                <a:latin typeface="Segoe UI" panose="020B0502040204020203" pitchFamily="34" charset="0"/>
                <a:ea typeface="Segoe UI" panose="020B0502040204020203" pitchFamily="34" charset="0"/>
                <a:cs typeface="Segoe UI" panose="020B0502040204020203" pitchFamily="34" charset="0"/>
              </a:rPr>
              <a:t>Currently following transfer of an MA from one MAH to another, the HPRA requires immediate cessation of QP certification of medicinal products bearing the current MA number once the transferred authorisation has been granted</a:t>
            </a:r>
            <a:endParaRPr lang="en-IE" sz="1600" dirty="0">
              <a:latin typeface="Segoe UI" panose="020B0502040204020203" pitchFamily="34" charset="0"/>
              <a:ea typeface="Segoe UI" panose="020B0502040204020203" pitchFamily="34" charset="0"/>
              <a:cs typeface="Segoe UI" panose="020B0502040204020203" pitchFamily="34" charset="0"/>
            </a:endParaRPr>
          </a:p>
          <a:p>
            <a:r>
              <a:rPr lang="en-IE" sz="1600" dirty="0">
                <a:latin typeface="Segoe UI" panose="020B0502040204020203" pitchFamily="34" charset="0"/>
                <a:ea typeface="Segoe UI" panose="020B0502040204020203" pitchFamily="34" charset="0"/>
                <a:cs typeface="Segoe UI" panose="020B0502040204020203" pitchFamily="34" charset="0"/>
              </a:rPr>
              <a:t>Difficulties highlighted by MAH’s include:</a:t>
            </a:r>
          </a:p>
          <a:p>
            <a:r>
              <a:rPr lang="en-IE" sz="1600" dirty="0">
                <a:latin typeface="Times" pitchFamily="18" charset="0"/>
              </a:rPr>
              <a:t> </a:t>
            </a:r>
            <a:endParaRPr lang="en-IE" sz="1600" dirty="0">
              <a:latin typeface="Segoe UI" panose="020B0502040204020203" pitchFamily="34" charset="0"/>
              <a:ea typeface="Segoe UI" panose="020B0502040204020203" pitchFamily="34" charset="0"/>
              <a:cs typeface="Segoe UI" panose="020B0502040204020203" pitchFamily="34" charset="0"/>
            </a:endParaRPr>
          </a:p>
          <a:p>
            <a:pPr lvl="0"/>
            <a:r>
              <a:rPr lang="en-IE" sz="1600" dirty="0">
                <a:latin typeface="Segoe UI" panose="020B0502040204020203" pitchFamily="34" charset="0"/>
                <a:ea typeface="Segoe UI" panose="020B0502040204020203" pitchFamily="34" charset="0"/>
                <a:cs typeface="Segoe UI" panose="020B0502040204020203" pitchFamily="34" charset="0"/>
              </a:rPr>
              <a:t>The supply chain is complex and global.</a:t>
            </a:r>
          </a:p>
          <a:p>
            <a:pPr lvl="0"/>
            <a:r>
              <a:rPr lang="en-IE" sz="1600" dirty="0">
                <a:latin typeface="Segoe UI" panose="020B0502040204020203" pitchFamily="34" charset="0"/>
                <a:ea typeface="Segoe UI" panose="020B0502040204020203" pitchFamily="34" charset="0"/>
                <a:cs typeface="Segoe UI" panose="020B0502040204020203" pitchFamily="34" charset="0"/>
              </a:rPr>
              <a:t>With forecasts in a typical 18 month planning cycle, and the complexity of multiple stock keeping units with variable forecasts, supply chain experts advise that it is impossible to plan with a fixed zero day implementation date without incurring periods of stock-out.</a:t>
            </a:r>
          </a:p>
          <a:p>
            <a:pPr lvl="0"/>
            <a:r>
              <a:rPr lang="en-IE" sz="1600" dirty="0">
                <a:latin typeface="Segoe UI" panose="020B0502040204020203" pitchFamily="34" charset="0"/>
                <a:ea typeface="Segoe UI" panose="020B0502040204020203" pitchFamily="34" charset="0"/>
                <a:cs typeface="Segoe UI" panose="020B0502040204020203" pitchFamily="34" charset="0"/>
              </a:rPr>
              <a:t>The issue impacts a significant proportion of the industry and stock-outs across multiple products around the uncertain period of ‘Brexit’ in 2019/2020 are likely.</a:t>
            </a:r>
          </a:p>
          <a:p>
            <a:pPr lvl="0"/>
            <a:r>
              <a:rPr lang="en-IE" sz="1600" dirty="0">
                <a:latin typeface="Segoe UI" panose="020B0502040204020203" pitchFamily="34" charset="0"/>
                <a:ea typeface="Segoe UI" panose="020B0502040204020203" pitchFamily="34" charset="0"/>
                <a:cs typeface="Segoe UI" panose="020B0502040204020203" pitchFamily="34" charset="0"/>
              </a:rPr>
              <a:t>Even with careful forecasting, demand by customers has the potential to skew forecast product availability in the marketplace, as uncertainty around Brexit may lead to customers ordering extra stock.</a:t>
            </a:r>
          </a:p>
          <a:p>
            <a:endParaRPr lang="en-IE" dirty="0"/>
          </a:p>
        </p:txBody>
      </p:sp>
      <p:sp>
        <p:nvSpPr>
          <p:cNvPr id="4" name="Slide Number Placeholder 3"/>
          <p:cNvSpPr>
            <a:spLocks noGrp="1"/>
          </p:cNvSpPr>
          <p:nvPr>
            <p:ph type="sldNum" sz="quarter" idx="10"/>
          </p:nvPr>
        </p:nvSpPr>
        <p:spPr/>
        <p:txBody>
          <a:bodyPr/>
          <a:lstStyle/>
          <a:p>
            <a:fld id="{9F4FDA9D-D2CD-4235-8195-79B3AEE404BD}" type="slidenum">
              <a:rPr lang="en-IE" smtClean="0"/>
              <a:pPr/>
              <a:t>8</a:t>
            </a:fld>
            <a:endParaRPr lang="en-IE"/>
          </a:p>
        </p:txBody>
      </p:sp>
    </p:spTree>
    <p:extLst>
      <p:ext uri="{BB962C8B-B14F-4D97-AF65-F5344CB8AC3E}">
        <p14:creationId xmlns:p14="http://schemas.microsoft.com/office/powerpoint/2010/main" val="4055252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07435" y="2232000"/>
            <a:ext cx="8832000" cy="1296144"/>
          </a:xfrm>
        </p:spPr>
        <p:txBody>
          <a:bodyPr anchor="t">
            <a:noAutofit/>
          </a:bodyPr>
          <a:lstStyle>
            <a:lvl1pPr algn="l">
              <a:defRPr sz="4000" b="1"/>
            </a:lvl1pPr>
          </a:lstStyle>
          <a:p>
            <a:r>
              <a:rPr lang="en-US" dirty="0" smtClean="0"/>
              <a:t>Click to edit Master title style</a:t>
            </a:r>
            <a:endParaRPr lang="en-IE" dirty="0"/>
          </a:p>
        </p:txBody>
      </p:sp>
      <p:sp>
        <p:nvSpPr>
          <p:cNvPr id="3" name="Subtitle 2"/>
          <p:cNvSpPr>
            <a:spLocks noGrp="1"/>
          </p:cNvSpPr>
          <p:nvPr>
            <p:ph type="subTitle" idx="1" hasCustomPrompt="1"/>
          </p:nvPr>
        </p:nvSpPr>
        <p:spPr>
          <a:xfrm>
            <a:off x="1007435" y="4221088"/>
            <a:ext cx="8832000" cy="360040"/>
          </a:xfrm>
        </p:spPr>
        <p:txBody>
          <a:bodyPr>
            <a:normAutofit/>
          </a:bodyPr>
          <a:lstStyle>
            <a:lvl1pPr marL="0" indent="0" algn="l">
              <a:lnSpc>
                <a:spcPct val="100000"/>
              </a:lnSpc>
              <a:buNone/>
              <a:defRPr sz="18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 &lt;Presenter Name&gt;</a:t>
            </a:r>
          </a:p>
        </p:txBody>
      </p:sp>
      <p:cxnSp>
        <p:nvCxnSpPr>
          <p:cNvPr id="8" name="Straight Connector 7"/>
          <p:cNvCxnSpPr/>
          <p:nvPr userDrawn="1"/>
        </p:nvCxnSpPr>
        <p:spPr>
          <a:xfrm>
            <a:off x="1007435" y="4725144"/>
            <a:ext cx="8832002" cy="3"/>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0" hasCustomPrompt="1"/>
          </p:nvPr>
        </p:nvSpPr>
        <p:spPr>
          <a:xfrm>
            <a:off x="1007533" y="4868866"/>
            <a:ext cx="8832000" cy="576361"/>
          </a:xfrm>
        </p:spPr>
        <p:txBody>
          <a:bodyPr>
            <a:normAutofit/>
          </a:bodyPr>
          <a:lstStyle>
            <a:lvl1pPr marL="342900" marR="0" indent="-342900" algn="l" defTabSz="914400" rtl="0" eaLnBrk="1" fontAlgn="auto" latinLnBrk="0" hangingPunct="1">
              <a:lnSpc>
                <a:spcPct val="100000"/>
              </a:lnSpc>
              <a:spcBef>
                <a:spcPct val="20000"/>
              </a:spcBef>
              <a:spcAft>
                <a:spcPts val="0"/>
              </a:spcAft>
              <a:buClr>
                <a:schemeClr val="accent4"/>
              </a:buClr>
              <a:buSzTx/>
              <a:buFont typeface="Arial" pitchFamily="34" charset="0"/>
              <a:buNone/>
              <a:tabLst/>
              <a:defRPr sz="1600" b="1" baseline="0">
                <a:solidFill>
                  <a:schemeClr val="accent4"/>
                </a:solidFill>
              </a:defRPr>
            </a:lvl1pPr>
          </a:lstStyle>
          <a:p>
            <a:pPr lvl="0"/>
            <a:r>
              <a:rPr lang="en-US" dirty="0" smtClean="0"/>
              <a:t>Click to edit Master text styles &lt;Event Title&gt;</a:t>
            </a:r>
          </a:p>
        </p:txBody>
      </p:sp>
      <p:sp>
        <p:nvSpPr>
          <p:cNvPr id="7" name="Text Placeholder 6"/>
          <p:cNvSpPr>
            <a:spLocks noGrp="1"/>
          </p:cNvSpPr>
          <p:nvPr>
            <p:ph type="body" sz="quarter" idx="11" hasCustomPrompt="1"/>
          </p:nvPr>
        </p:nvSpPr>
        <p:spPr>
          <a:xfrm>
            <a:off x="1007436" y="5445224"/>
            <a:ext cx="8832883" cy="575964"/>
          </a:xfrm>
        </p:spPr>
        <p:txBody>
          <a:bodyPr>
            <a:normAutofit/>
          </a:bodyPr>
          <a:lstStyle>
            <a:lvl1pPr>
              <a:buNone/>
              <a:defRPr sz="1600" b="0">
                <a:solidFill>
                  <a:schemeClr val="accent4"/>
                </a:solidFill>
              </a:defRPr>
            </a:lvl1pPr>
          </a:lstStyle>
          <a:p>
            <a:pPr lvl="0"/>
            <a:r>
              <a:rPr lang="en-US" dirty="0" smtClean="0"/>
              <a:t>Click to edit Master text styles &lt;Date&gt;&lt;Location&gt;</a:t>
            </a:r>
          </a:p>
        </p:txBody>
      </p:sp>
      <p:sp>
        <p:nvSpPr>
          <p:cNvPr id="13" name="Text Placeholder 12"/>
          <p:cNvSpPr>
            <a:spLocks noGrp="1"/>
          </p:cNvSpPr>
          <p:nvPr>
            <p:ph type="body" sz="quarter" idx="12" hasCustomPrompt="1"/>
          </p:nvPr>
        </p:nvSpPr>
        <p:spPr>
          <a:xfrm>
            <a:off x="1007533" y="3532824"/>
            <a:ext cx="8832851" cy="678216"/>
          </a:xfrm>
        </p:spPr>
        <p:txBody>
          <a:bodyPr>
            <a:noAutofit/>
          </a:bodyPr>
          <a:lstStyle>
            <a:lvl1pPr marL="1588" indent="-1588">
              <a:lnSpc>
                <a:spcPct val="100000"/>
              </a:lnSpc>
              <a:buNone/>
              <a:defRPr sz="1800" b="1" baseline="0">
                <a:solidFill>
                  <a:schemeClr val="bg2"/>
                </a:solidFill>
              </a:defRPr>
            </a:lvl1pPr>
            <a:lvl2pPr>
              <a:buNone/>
              <a:defRPr sz="1600">
                <a:solidFill>
                  <a:schemeClr val="bg2"/>
                </a:solidFill>
              </a:defRPr>
            </a:lvl2pPr>
            <a:lvl3pPr>
              <a:buNone/>
              <a:defRPr sz="1600">
                <a:solidFill>
                  <a:schemeClr val="bg2"/>
                </a:solidFill>
              </a:defRPr>
            </a:lvl3pPr>
            <a:lvl4pPr>
              <a:buNone/>
              <a:defRPr sz="1600">
                <a:solidFill>
                  <a:schemeClr val="bg2"/>
                </a:solidFill>
              </a:defRPr>
            </a:lvl4pPr>
            <a:lvl5pPr>
              <a:buNone/>
              <a:defRPr sz="1600">
                <a:solidFill>
                  <a:schemeClr val="bg2"/>
                </a:solidFill>
              </a:defRPr>
            </a:lvl5pPr>
          </a:lstStyle>
          <a:p>
            <a:pPr lvl="0"/>
            <a:r>
              <a:rPr lang="en-US" dirty="0" smtClean="0"/>
              <a:t>Click to edit Master text styles &lt;Subtitle&gt;</a:t>
            </a:r>
            <a:endParaRPr lang="en-I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2000" y="1368000"/>
            <a:ext cx="9840000" cy="620840"/>
          </a:xfrm>
        </p:spPr>
        <p:txBody>
          <a:bodyPr/>
          <a:lstStyle/>
          <a:p>
            <a:r>
              <a:rPr lang="en-US" dirty="0" smtClean="0"/>
              <a:t>Click to edit Master title style</a:t>
            </a:r>
            <a:endParaRPr lang="en-IE" dirty="0"/>
          </a:p>
        </p:txBody>
      </p:sp>
      <p:sp>
        <p:nvSpPr>
          <p:cNvPr id="3" name="Content Placeholder 2"/>
          <p:cNvSpPr>
            <a:spLocks noGrp="1"/>
          </p:cNvSpPr>
          <p:nvPr>
            <p:ph idx="1"/>
          </p:nvPr>
        </p:nvSpPr>
        <p:spPr>
          <a:xfrm>
            <a:off x="1152000" y="2016000"/>
            <a:ext cx="9840000" cy="4176000"/>
          </a:xfrm>
        </p:spPr>
        <p:txBody>
          <a:bodyPr/>
          <a:lstStyle>
            <a:lvl1pPr>
              <a:lnSpc>
                <a:spcPct val="100000"/>
              </a:lnSpc>
              <a:spcAft>
                <a:spcPts val="672"/>
              </a:spcAft>
              <a:defRPr/>
            </a:lvl1pPr>
            <a:lvl2pPr>
              <a:lnSpc>
                <a:spcPct val="100000"/>
              </a:lnSpc>
              <a:spcAft>
                <a:spcPts val="672"/>
              </a:spcAft>
              <a:defRPr/>
            </a:lvl2pPr>
            <a:lvl3pPr>
              <a:lnSpc>
                <a:spcPct val="100000"/>
              </a:lnSpc>
              <a:spcAft>
                <a:spcPts val="672"/>
              </a:spcAft>
              <a:defRPr/>
            </a:lvl3pPr>
            <a:lvl4pPr>
              <a:lnSpc>
                <a:spcPct val="100000"/>
              </a:lnSpc>
              <a:spcAft>
                <a:spcPts val="672"/>
              </a:spcAft>
              <a:defRPr/>
            </a:lvl4pPr>
            <a:lvl5pPr>
              <a:lnSpc>
                <a:spcPct val="100000"/>
              </a:lnSpc>
              <a:spcAft>
                <a:spcPts val="672"/>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10"/>
          </p:nvPr>
        </p:nvSpPr>
        <p:spPr>
          <a:xfrm>
            <a:off x="1162968" y="6525344"/>
            <a:ext cx="2844800" cy="288000"/>
          </a:xfrm>
          <a:prstGeom prst="rect">
            <a:avLst/>
          </a:prstGeom>
        </p:spPr>
        <p:txBody>
          <a:bodyPr/>
          <a:lstStyle>
            <a:lvl1pPr algn="l">
              <a:defRPr sz="1200">
                <a:solidFill>
                  <a:schemeClr val="accent4"/>
                </a:solidFill>
              </a:defRPr>
            </a:lvl1pPr>
          </a:lstStyle>
          <a:p>
            <a:fld id="{F9E69C21-27F7-464A-8C48-B09DF27399A3}" type="datetime1">
              <a:rPr lang="en-IE" smtClean="0"/>
              <a:pPr/>
              <a:t>11/06/2018</a:t>
            </a:fld>
            <a:endParaRPr lang="en-IE" dirty="0"/>
          </a:p>
        </p:txBody>
      </p:sp>
      <p:sp>
        <p:nvSpPr>
          <p:cNvPr id="6" name="Slide Number Placeholder 5"/>
          <p:cNvSpPr>
            <a:spLocks noGrp="1"/>
          </p:cNvSpPr>
          <p:nvPr>
            <p:ph type="sldNum" sz="quarter" idx="12"/>
          </p:nvPr>
        </p:nvSpPr>
        <p:spPr>
          <a:xfrm>
            <a:off x="10224460" y="6525344"/>
            <a:ext cx="768085" cy="288000"/>
          </a:xfrm>
          <a:prstGeom prst="rect">
            <a:avLst/>
          </a:prstGeom>
        </p:spPr>
        <p:txBody>
          <a:bodyPr/>
          <a:lstStyle>
            <a:lvl1pPr algn="r">
              <a:defRPr sz="1200">
                <a:solidFill>
                  <a:schemeClr val="accent4"/>
                </a:solidFill>
              </a:defRPr>
            </a:lvl1pPr>
          </a:lstStyle>
          <a:p>
            <a:fld id="{6B7E8DE2-66E0-4D8D-981F-35E260695725}" type="slidenum">
              <a:rPr lang="en-IE" smtClean="0"/>
              <a:pPr/>
              <a:t>‹#›</a:t>
            </a:fld>
            <a:endParaRPr lang="en-IE" dirty="0"/>
          </a:p>
        </p:txBody>
      </p:sp>
      <p:cxnSp>
        <p:nvCxnSpPr>
          <p:cNvPr id="8" name="Straight Connector 7"/>
          <p:cNvCxnSpPr/>
          <p:nvPr userDrawn="1"/>
        </p:nvCxnSpPr>
        <p:spPr>
          <a:xfrm>
            <a:off x="1152000" y="6525344"/>
            <a:ext cx="9840000" cy="0"/>
          </a:xfrm>
          <a:prstGeom prst="line">
            <a:avLst/>
          </a:prstGeom>
          <a:ln w="12700">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2000" y="1368000"/>
            <a:ext cx="9840000" cy="620840"/>
          </a:xfrm>
        </p:spPr>
        <p:txBody>
          <a:bodyPr/>
          <a:lstStyle/>
          <a:p>
            <a:r>
              <a:rPr lang="en-US" dirty="0" smtClean="0"/>
              <a:t>Click to edit Master title style</a:t>
            </a:r>
            <a:endParaRPr lang="en-IE" dirty="0"/>
          </a:p>
        </p:txBody>
      </p:sp>
      <p:sp>
        <p:nvSpPr>
          <p:cNvPr id="3" name="Content Placeholder 2"/>
          <p:cNvSpPr>
            <a:spLocks noGrp="1"/>
          </p:cNvSpPr>
          <p:nvPr>
            <p:ph idx="1"/>
          </p:nvPr>
        </p:nvSpPr>
        <p:spPr>
          <a:xfrm>
            <a:off x="1152000" y="2016000"/>
            <a:ext cx="9840000" cy="4176000"/>
          </a:xfrm>
        </p:spPr>
        <p:txBody>
          <a:bodyPr/>
          <a:lstStyle>
            <a:lvl1pPr marL="1588" indent="-1588">
              <a:lnSpc>
                <a:spcPct val="100000"/>
              </a:lnSpc>
              <a:spcAft>
                <a:spcPts val="672"/>
              </a:spcAft>
              <a:buNone/>
              <a:defRPr/>
            </a:lvl1pPr>
            <a:lvl2pPr>
              <a:buNone/>
              <a:defRPr/>
            </a:lvl2pPr>
            <a:lvl3pPr>
              <a:buNone/>
              <a:defRPr/>
            </a:lvl3pPr>
            <a:lvl4pPr>
              <a:buNone/>
              <a:defRPr/>
            </a:lvl4pPr>
            <a:lvl5pPr>
              <a:buNone/>
              <a:defRPr/>
            </a:lvl5pPr>
          </a:lstStyle>
          <a:p>
            <a:pPr lvl="0"/>
            <a:r>
              <a:rPr lang="en-US" dirty="0" smtClean="0"/>
              <a:t>Click to edit Master text styles</a:t>
            </a:r>
          </a:p>
        </p:txBody>
      </p:sp>
      <p:sp>
        <p:nvSpPr>
          <p:cNvPr id="4" name="Date Placeholder 3"/>
          <p:cNvSpPr>
            <a:spLocks noGrp="1"/>
          </p:cNvSpPr>
          <p:nvPr>
            <p:ph type="dt" sz="half" idx="10"/>
          </p:nvPr>
        </p:nvSpPr>
        <p:spPr>
          <a:xfrm>
            <a:off x="1162968" y="6525344"/>
            <a:ext cx="2844800" cy="288000"/>
          </a:xfrm>
          <a:prstGeom prst="rect">
            <a:avLst/>
          </a:prstGeom>
        </p:spPr>
        <p:txBody>
          <a:bodyPr/>
          <a:lstStyle>
            <a:lvl1pPr algn="l">
              <a:defRPr sz="1200">
                <a:solidFill>
                  <a:schemeClr val="accent4"/>
                </a:solidFill>
              </a:defRPr>
            </a:lvl1pPr>
          </a:lstStyle>
          <a:p>
            <a:fld id="{1487B265-AB67-4A03-B9E1-FFEEB4FE468F}" type="datetime1">
              <a:rPr lang="en-IE" smtClean="0"/>
              <a:pPr/>
              <a:t>11/06/2018</a:t>
            </a:fld>
            <a:endParaRPr lang="en-IE" dirty="0"/>
          </a:p>
        </p:txBody>
      </p:sp>
      <p:sp>
        <p:nvSpPr>
          <p:cNvPr id="6" name="Slide Number Placeholder 5"/>
          <p:cNvSpPr>
            <a:spLocks noGrp="1"/>
          </p:cNvSpPr>
          <p:nvPr>
            <p:ph type="sldNum" sz="quarter" idx="12"/>
          </p:nvPr>
        </p:nvSpPr>
        <p:spPr>
          <a:xfrm>
            <a:off x="10224460" y="6525344"/>
            <a:ext cx="768085" cy="288000"/>
          </a:xfrm>
          <a:prstGeom prst="rect">
            <a:avLst/>
          </a:prstGeom>
        </p:spPr>
        <p:txBody>
          <a:bodyPr/>
          <a:lstStyle>
            <a:lvl1pPr algn="r">
              <a:defRPr sz="1200">
                <a:solidFill>
                  <a:schemeClr val="accent4"/>
                </a:solidFill>
              </a:defRPr>
            </a:lvl1pPr>
          </a:lstStyle>
          <a:p>
            <a:fld id="{6B7E8DE2-66E0-4D8D-981F-35E260695725}" type="slidenum">
              <a:rPr lang="en-IE" smtClean="0"/>
              <a:pPr/>
              <a:t>‹#›</a:t>
            </a:fld>
            <a:endParaRPr lang="en-IE" dirty="0"/>
          </a:p>
        </p:txBody>
      </p:sp>
      <p:cxnSp>
        <p:nvCxnSpPr>
          <p:cNvPr id="8" name="Straight Connector 7"/>
          <p:cNvCxnSpPr/>
          <p:nvPr userDrawn="1"/>
        </p:nvCxnSpPr>
        <p:spPr>
          <a:xfrm>
            <a:off x="1152000" y="6525344"/>
            <a:ext cx="9840000" cy="0"/>
          </a:xfrm>
          <a:prstGeom prst="line">
            <a:avLst/>
          </a:prstGeom>
          <a:ln w="12700">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199456" y="6525344"/>
            <a:ext cx="2844800" cy="288000"/>
          </a:xfrm>
          <a:prstGeom prst="rect">
            <a:avLst/>
          </a:prstGeom>
        </p:spPr>
        <p:txBody>
          <a:bodyPr/>
          <a:lstStyle>
            <a:lvl1pPr algn="l">
              <a:defRPr sz="1200">
                <a:solidFill>
                  <a:schemeClr val="accent4"/>
                </a:solidFill>
              </a:defRPr>
            </a:lvl1pPr>
          </a:lstStyle>
          <a:p>
            <a:fld id="{00077DEE-D102-438F-B1C4-764C936BD284}" type="datetime1">
              <a:rPr lang="en-IE" smtClean="0"/>
              <a:pPr/>
              <a:t>11/06/2018</a:t>
            </a:fld>
            <a:endParaRPr lang="en-IE" dirty="0"/>
          </a:p>
        </p:txBody>
      </p:sp>
      <p:sp>
        <p:nvSpPr>
          <p:cNvPr id="6" name="Slide Number Placeholder 5"/>
          <p:cNvSpPr>
            <a:spLocks noGrp="1"/>
          </p:cNvSpPr>
          <p:nvPr>
            <p:ph type="sldNum" sz="quarter" idx="12"/>
          </p:nvPr>
        </p:nvSpPr>
        <p:spPr>
          <a:xfrm>
            <a:off x="10224460" y="6525344"/>
            <a:ext cx="768085" cy="288000"/>
          </a:xfrm>
          <a:prstGeom prst="rect">
            <a:avLst/>
          </a:prstGeom>
        </p:spPr>
        <p:txBody>
          <a:bodyPr/>
          <a:lstStyle>
            <a:lvl1pPr algn="r">
              <a:defRPr sz="1200">
                <a:solidFill>
                  <a:schemeClr val="accent4"/>
                </a:solidFill>
              </a:defRPr>
            </a:lvl1pPr>
          </a:lstStyle>
          <a:p>
            <a:fld id="{6B7E8DE2-66E0-4D8D-981F-35E260695725}" type="slidenum">
              <a:rPr lang="en-IE" smtClean="0"/>
              <a:pPr/>
              <a:t>‹#›</a:t>
            </a:fld>
            <a:endParaRPr lang="en-IE" dirty="0"/>
          </a:p>
        </p:txBody>
      </p:sp>
      <p:cxnSp>
        <p:nvCxnSpPr>
          <p:cNvPr id="8" name="Straight Connector 7"/>
          <p:cNvCxnSpPr/>
          <p:nvPr userDrawn="1"/>
        </p:nvCxnSpPr>
        <p:spPr>
          <a:xfrm>
            <a:off x="1152000" y="6525344"/>
            <a:ext cx="9840000" cy="0"/>
          </a:xfrm>
          <a:prstGeom prst="line">
            <a:avLst/>
          </a:prstGeom>
          <a:ln w="12700">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08000" y="3214800"/>
            <a:ext cx="8736000" cy="1008000"/>
          </a:xfrm>
        </p:spPr>
        <p:txBody>
          <a:bodyPr anchor="t"/>
          <a:lstStyle>
            <a:lvl1pPr algn="l">
              <a:defRPr sz="4000" b="1" cap="none" baseline="0">
                <a:solidFill>
                  <a:schemeClr val="tx1"/>
                </a:solidFill>
              </a:defRPr>
            </a:lvl1pPr>
          </a:lstStyle>
          <a:p>
            <a:r>
              <a:rPr lang="en-US" dirty="0" smtClean="0"/>
              <a:t>Click to edit Master title style</a:t>
            </a:r>
            <a:endParaRPr lang="en-IE" dirty="0"/>
          </a:p>
        </p:txBody>
      </p:sp>
      <p:cxnSp>
        <p:nvCxnSpPr>
          <p:cNvPr id="7" name="Straight Connector 6"/>
          <p:cNvCxnSpPr/>
          <p:nvPr userDrawn="1"/>
        </p:nvCxnSpPr>
        <p:spPr>
          <a:xfrm flipV="1">
            <a:off x="1007436" y="4725144"/>
            <a:ext cx="8736971"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08000" y="3214800"/>
            <a:ext cx="8736000" cy="1008000"/>
          </a:xfrm>
        </p:spPr>
        <p:txBody>
          <a:bodyPr anchor="t"/>
          <a:lstStyle>
            <a:lvl1pPr algn="l">
              <a:defRPr sz="4000" b="1" cap="none" baseline="0">
                <a:solidFill>
                  <a:schemeClr val="tx1"/>
                </a:solidFill>
              </a:defRPr>
            </a:lvl1pPr>
          </a:lstStyle>
          <a:p>
            <a:r>
              <a:rPr lang="en-US" dirty="0" smtClean="0"/>
              <a:t>Click to edit Master title style</a:t>
            </a:r>
            <a:endParaRPr lang="en-IE" dirty="0"/>
          </a:p>
        </p:txBody>
      </p:sp>
      <p:cxnSp>
        <p:nvCxnSpPr>
          <p:cNvPr id="7" name="Straight Connector 6"/>
          <p:cNvCxnSpPr/>
          <p:nvPr userDrawn="1"/>
        </p:nvCxnSpPr>
        <p:spPr>
          <a:xfrm flipV="1">
            <a:off x="1007436" y="4725144"/>
            <a:ext cx="8736971"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08000" y="3214800"/>
            <a:ext cx="8736000" cy="1008000"/>
          </a:xfrm>
        </p:spPr>
        <p:txBody>
          <a:bodyPr anchor="t"/>
          <a:lstStyle>
            <a:lvl1pPr algn="l">
              <a:defRPr sz="4000" b="1" cap="none" baseline="0">
                <a:solidFill>
                  <a:schemeClr val="tx1"/>
                </a:solidFill>
              </a:defRPr>
            </a:lvl1pPr>
          </a:lstStyle>
          <a:p>
            <a:r>
              <a:rPr lang="en-US" dirty="0" smtClean="0"/>
              <a:t>Click to edit Master title style</a:t>
            </a:r>
            <a:endParaRPr lang="en-IE" dirty="0"/>
          </a:p>
        </p:txBody>
      </p:sp>
      <p:cxnSp>
        <p:nvCxnSpPr>
          <p:cNvPr id="7" name="Straight Connector 6"/>
          <p:cNvCxnSpPr/>
          <p:nvPr userDrawn="1"/>
        </p:nvCxnSpPr>
        <p:spPr>
          <a:xfrm flipV="1">
            <a:off x="1007436" y="4725144"/>
            <a:ext cx="8736971"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2000" y="1368000"/>
            <a:ext cx="9840000" cy="620840"/>
          </a:xfrm>
          <a:prstGeom prst="rect">
            <a:avLst/>
          </a:prstGeom>
        </p:spPr>
        <p:txBody>
          <a:bodyPr vert="horz" lIns="91440" tIns="45720" rIns="91440" bIns="45720" rtlCol="0" anchor="t">
            <a:normAutofit/>
          </a:bodyPr>
          <a:lstStyle/>
          <a:p>
            <a:r>
              <a:rPr lang="en-US" dirty="0" smtClean="0"/>
              <a:t>Click to edit Master title style</a:t>
            </a:r>
            <a:endParaRPr lang="en-IE" dirty="0"/>
          </a:p>
        </p:txBody>
      </p:sp>
      <p:sp>
        <p:nvSpPr>
          <p:cNvPr id="3" name="Text Placeholder 2"/>
          <p:cNvSpPr>
            <a:spLocks noGrp="1"/>
          </p:cNvSpPr>
          <p:nvPr>
            <p:ph type="body" idx="1"/>
          </p:nvPr>
        </p:nvSpPr>
        <p:spPr>
          <a:xfrm>
            <a:off x="1152000" y="2015999"/>
            <a:ext cx="9840000" cy="4176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Tree>
  </p:cSld>
  <p:clrMap bg1="dk1" tx1="lt1" bg2="dk2" tx2="lt2" accent1="accent1" accent2="accent2" accent3="accent3" accent4="accent4" accent5="accent5" accent6="accent6" hlink="hlink" folHlink="folHlink"/>
  <p:sldLayoutIdLst>
    <p:sldLayoutId id="2147483657" r:id="rId1"/>
    <p:sldLayoutId id="2147483674" r:id="rId2"/>
    <p:sldLayoutId id="2147483682" r:id="rId3"/>
    <p:sldLayoutId id="2147483681" r:id="rId4"/>
    <p:sldLayoutId id="2147483659" r:id="rId5"/>
    <p:sldLayoutId id="2147483668" r:id="rId6"/>
    <p:sldLayoutId id="2147483669" r:id="rId7"/>
  </p:sldLayoutIdLst>
  <p:hf hdr="0" ftr="0"/>
  <p:txStyles>
    <p:titleStyle>
      <a:lvl1pPr algn="l" defTabSz="914400" rtl="0" eaLnBrk="1" latinLnBrk="0" hangingPunct="1">
        <a:spcBef>
          <a:spcPct val="0"/>
        </a:spcBef>
        <a:buNone/>
        <a:defRPr sz="2800" b="1" kern="1200">
          <a:solidFill>
            <a:schemeClr val="accent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72"/>
        </a:spcAft>
        <a:buClr>
          <a:schemeClr val="accent4"/>
        </a:buClr>
        <a:buFont typeface="Arial" pitchFamily="34" charset="0"/>
        <a:buChar char="•"/>
        <a:defRPr sz="2800" kern="1200">
          <a:solidFill>
            <a:schemeClr val="bg2"/>
          </a:solidFill>
          <a:latin typeface="+mn-lt"/>
          <a:ea typeface="+mn-ea"/>
          <a:cs typeface="+mn-cs"/>
        </a:defRPr>
      </a:lvl1pPr>
      <a:lvl2pPr marL="742950" indent="-285750" algn="l" defTabSz="914400" rtl="0" eaLnBrk="1" latinLnBrk="0" hangingPunct="1">
        <a:lnSpc>
          <a:spcPct val="100000"/>
        </a:lnSpc>
        <a:spcBef>
          <a:spcPct val="20000"/>
        </a:spcBef>
        <a:spcAft>
          <a:spcPts val="672"/>
        </a:spcAft>
        <a:buClr>
          <a:schemeClr val="accent4"/>
        </a:buClr>
        <a:buFont typeface="Arial" pitchFamily="34" charset="0"/>
        <a:buChar char="–"/>
        <a:defRPr sz="2400" kern="1200">
          <a:solidFill>
            <a:schemeClr val="bg2"/>
          </a:solidFill>
          <a:latin typeface="+mn-lt"/>
          <a:ea typeface="+mn-ea"/>
          <a:cs typeface="+mn-cs"/>
        </a:defRPr>
      </a:lvl2pPr>
      <a:lvl3pPr marL="1143000" indent="-228600" algn="l" defTabSz="914400" rtl="0" eaLnBrk="1" latinLnBrk="0" hangingPunct="1">
        <a:lnSpc>
          <a:spcPct val="100000"/>
        </a:lnSpc>
        <a:spcBef>
          <a:spcPct val="20000"/>
        </a:spcBef>
        <a:spcAft>
          <a:spcPts val="672"/>
        </a:spcAft>
        <a:buClr>
          <a:schemeClr val="accent4"/>
        </a:buClr>
        <a:buFont typeface="Arial" pitchFamily="34" charset="0"/>
        <a:buChar char="•"/>
        <a:defRPr sz="2000" kern="1200">
          <a:solidFill>
            <a:schemeClr val="bg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2000" kern="1200">
          <a:solidFill>
            <a:schemeClr val="bg2"/>
          </a:solidFill>
          <a:latin typeface="+mn-lt"/>
          <a:ea typeface="+mn-ea"/>
          <a:cs typeface="+mn-cs"/>
        </a:defRPr>
      </a:lvl4pPr>
      <a:lvl5pPr marL="2057400" indent="-228600" algn="l" defTabSz="914400" rtl="0" eaLnBrk="1" latinLnBrk="0" hangingPunct="1">
        <a:spcBef>
          <a:spcPct val="20000"/>
        </a:spcBef>
        <a:buClr>
          <a:schemeClr val="accent4"/>
        </a:buClr>
        <a:buFont typeface="Arial" pitchFamily="34" charset="0"/>
        <a:buChar char="»"/>
        <a:defRPr sz="2000" kern="1200">
          <a:solidFill>
            <a:schemeClr val="bg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Brexit</a:t>
            </a:r>
            <a:endParaRPr lang="en-IE" dirty="0"/>
          </a:p>
        </p:txBody>
      </p:sp>
      <p:sp>
        <p:nvSpPr>
          <p:cNvPr id="3" name="Subtitle 2"/>
          <p:cNvSpPr>
            <a:spLocks noGrp="1"/>
          </p:cNvSpPr>
          <p:nvPr>
            <p:ph type="subTitle" idx="1"/>
          </p:nvPr>
        </p:nvSpPr>
        <p:spPr>
          <a:xfrm>
            <a:off x="1007435" y="4138980"/>
            <a:ext cx="8832000" cy="360040"/>
          </a:xfrm>
        </p:spPr>
        <p:txBody>
          <a:bodyPr>
            <a:noAutofit/>
          </a:bodyPr>
          <a:lstStyle/>
          <a:p>
            <a:r>
              <a:rPr lang="en-IE" sz="2800" dirty="0" smtClean="0">
                <a:solidFill>
                  <a:schemeClr val="tx1">
                    <a:lumMod val="50000"/>
                  </a:schemeClr>
                </a:solidFill>
                <a:latin typeface="Segoe UI Semibold" panose="020B0702040204020203" pitchFamily="34" charset="0"/>
              </a:rPr>
              <a:t>Anne Hayes, </a:t>
            </a:r>
            <a:r>
              <a:rPr lang="en-IE" sz="2800" dirty="0">
                <a:solidFill>
                  <a:schemeClr val="tx1">
                    <a:lumMod val="50000"/>
                  </a:schemeClr>
                </a:solidFill>
                <a:latin typeface="Segoe UI Semibold" panose="020B0702040204020203" pitchFamily="34" charset="0"/>
              </a:rPr>
              <a:t>Inspection Manager</a:t>
            </a:r>
          </a:p>
        </p:txBody>
      </p:sp>
      <p:sp>
        <p:nvSpPr>
          <p:cNvPr id="4" name="Text Placeholder 3"/>
          <p:cNvSpPr>
            <a:spLocks noGrp="1"/>
          </p:cNvSpPr>
          <p:nvPr>
            <p:ph type="body" sz="quarter" idx="10"/>
          </p:nvPr>
        </p:nvSpPr>
        <p:spPr/>
        <p:txBody>
          <a:bodyPr>
            <a:normAutofit/>
          </a:bodyPr>
          <a:lstStyle/>
          <a:p>
            <a:r>
              <a:rPr lang="en-IE" sz="2000" dirty="0"/>
              <a:t>HPRA Veterinary Medicines Information Day</a:t>
            </a:r>
          </a:p>
        </p:txBody>
      </p:sp>
      <p:sp>
        <p:nvSpPr>
          <p:cNvPr id="5" name="Text Placeholder 4"/>
          <p:cNvSpPr>
            <a:spLocks noGrp="1"/>
          </p:cNvSpPr>
          <p:nvPr>
            <p:ph type="body" sz="quarter" idx="11"/>
          </p:nvPr>
        </p:nvSpPr>
        <p:spPr/>
        <p:txBody>
          <a:bodyPr/>
          <a:lstStyle/>
          <a:p>
            <a:r>
              <a:rPr lang="en-IE" dirty="0" smtClean="0"/>
              <a:t>Wednesday 13 June 2018, Dublin</a:t>
            </a:r>
            <a:endParaRPr lang="en-IE" dirty="0"/>
          </a:p>
        </p:txBody>
      </p:sp>
      <p:sp>
        <p:nvSpPr>
          <p:cNvPr id="6" name="Text Placeholder 5"/>
          <p:cNvSpPr>
            <a:spLocks noGrp="1"/>
          </p:cNvSpPr>
          <p:nvPr>
            <p:ph type="body" sz="quarter" idx="12"/>
          </p:nvPr>
        </p:nvSpPr>
        <p:spPr>
          <a:xfrm>
            <a:off x="1007435" y="3426286"/>
            <a:ext cx="8832851" cy="678216"/>
          </a:xfrm>
        </p:spPr>
        <p:txBody>
          <a:bodyPr/>
          <a:lstStyle/>
          <a:p>
            <a:r>
              <a:rPr lang="en-IE" sz="3200" dirty="0" smtClean="0"/>
              <a:t>Compliance </a:t>
            </a:r>
            <a:r>
              <a:rPr lang="en-IE" sz="3200" dirty="0"/>
              <a:t>Issues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Thank You</a:t>
            </a:r>
            <a:endParaRPr lang="en-I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000" y="908720"/>
            <a:ext cx="9840000" cy="773311"/>
          </a:xfrm>
        </p:spPr>
        <p:txBody>
          <a:bodyPr/>
          <a:lstStyle/>
          <a:p>
            <a:r>
              <a:rPr lang="en-IE" dirty="0" smtClean="0"/>
              <a:t>Priorities</a:t>
            </a:r>
            <a:endParaRPr lang="en-IE"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33205888"/>
              </p:ext>
            </p:extLst>
          </p:nvPr>
        </p:nvGraphicFramePr>
        <p:xfrm>
          <a:off x="1152525" y="2016125"/>
          <a:ext cx="9839325" cy="4175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F9E69C21-27F7-464A-8C48-B09DF27399A3}" type="datetime1">
              <a:rPr lang="en-IE" smtClean="0"/>
              <a:pPr/>
              <a:t>11/06/2018</a:t>
            </a:fld>
            <a:endParaRPr lang="en-IE" dirty="0"/>
          </a:p>
        </p:txBody>
      </p:sp>
      <p:sp>
        <p:nvSpPr>
          <p:cNvPr id="5" name="Slide Number Placeholder 4"/>
          <p:cNvSpPr>
            <a:spLocks noGrp="1"/>
          </p:cNvSpPr>
          <p:nvPr>
            <p:ph type="sldNum" sz="quarter" idx="12"/>
          </p:nvPr>
        </p:nvSpPr>
        <p:spPr/>
        <p:txBody>
          <a:bodyPr/>
          <a:lstStyle/>
          <a:p>
            <a:fld id="{6B7E8DE2-66E0-4D8D-981F-35E260695725}" type="slidenum">
              <a:rPr lang="en-IE" smtClean="0"/>
              <a:pPr/>
              <a:t>2</a:t>
            </a:fld>
            <a:endParaRPr lang="en-IE" dirty="0"/>
          </a:p>
        </p:txBody>
      </p:sp>
    </p:spTree>
    <p:extLst>
      <p:ext uri="{BB962C8B-B14F-4D97-AF65-F5344CB8AC3E}">
        <p14:creationId xmlns:p14="http://schemas.microsoft.com/office/powerpoint/2010/main" val="3753533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502" y="896317"/>
            <a:ext cx="9840000" cy="620840"/>
          </a:xfrm>
        </p:spPr>
        <p:txBody>
          <a:bodyPr>
            <a:normAutofit fontScale="90000"/>
          </a:bodyPr>
          <a:lstStyle/>
          <a:p>
            <a:r>
              <a:rPr lang="en-IE" dirty="0"/>
              <a:t>Requirements For Products Coming From </a:t>
            </a:r>
            <a:r>
              <a:rPr lang="en-IE" dirty="0" smtClean="0"/>
              <a:t>the UK </a:t>
            </a:r>
            <a:r>
              <a:rPr lang="en-IE" dirty="0"/>
              <a:t>After Brexit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02294854"/>
              </p:ext>
            </p:extLst>
          </p:nvPr>
        </p:nvGraphicFramePr>
        <p:xfrm>
          <a:off x="1152525" y="2016125"/>
          <a:ext cx="9839325" cy="4175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F9E69C21-27F7-464A-8C48-B09DF27399A3}" type="datetime1">
              <a:rPr lang="en-IE" smtClean="0"/>
              <a:pPr/>
              <a:t>11/06/2018</a:t>
            </a:fld>
            <a:endParaRPr lang="en-IE" dirty="0"/>
          </a:p>
        </p:txBody>
      </p:sp>
      <p:sp>
        <p:nvSpPr>
          <p:cNvPr id="5" name="Slide Number Placeholder 4"/>
          <p:cNvSpPr>
            <a:spLocks noGrp="1"/>
          </p:cNvSpPr>
          <p:nvPr>
            <p:ph type="sldNum" sz="quarter" idx="12"/>
          </p:nvPr>
        </p:nvSpPr>
        <p:spPr/>
        <p:txBody>
          <a:bodyPr/>
          <a:lstStyle/>
          <a:p>
            <a:fld id="{6B7E8DE2-66E0-4D8D-981F-35E260695725}" type="slidenum">
              <a:rPr lang="en-IE" smtClean="0"/>
              <a:pPr/>
              <a:t>3</a:t>
            </a:fld>
            <a:endParaRPr lang="en-IE" dirty="0"/>
          </a:p>
        </p:txBody>
      </p:sp>
    </p:spTree>
    <p:extLst>
      <p:ext uri="{BB962C8B-B14F-4D97-AF65-F5344CB8AC3E}">
        <p14:creationId xmlns:p14="http://schemas.microsoft.com/office/powerpoint/2010/main" val="3950963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836712"/>
            <a:ext cx="9433048" cy="1152128"/>
          </a:xfrm>
        </p:spPr>
        <p:txBody>
          <a:bodyPr>
            <a:normAutofit/>
          </a:bodyPr>
          <a:lstStyle/>
          <a:p>
            <a:r>
              <a:rPr lang="en-IE" sz="2500" dirty="0"/>
              <a:t>Requirements For Products Coming From UK After Brexit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5388553"/>
              </p:ext>
            </p:extLst>
          </p:nvPr>
        </p:nvGraphicFramePr>
        <p:xfrm>
          <a:off x="1152525" y="1628800"/>
          <a:ext cx="9839325" cy="5184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F9E69C21-27F7-464A-8C48-B09DF27399A3}" type="datetime1">
              <a:rPr lang="en-IE" smtClean="0"/>
              <a:pPr/>
              <a:t>11/06/2018</a:t>
            </a:fld>
            <a:endParaRPr lang="en-IE" dirty="0"/>
          </a:p>
        </p:txBody>
      </p:sp>
      <p:sp>
        <p:nvSpPr>
          <p:cNvPr id="5" name="Slide Number Placeholder 4"/>
          <p:cNvSpPr>
            <a:spLocks noGrp="1"/>
          </p:cNvSpPr>
          <p:nvPr>
            <p:ph type="sldNum" sz="quarter" idx="12"/>
          </p:nvPr>
        </p:nvSpPr>
        <p:spPr/>
        <p:txBody>
          <a:bodyPr/>
          <a:lstStyle/>
          <a:p>
            <a:fld id="{6B7E8DE2-66E0-4D8D-981F-35E260695725}" type="slidenum">
              <a:rPr lang="en-IE" smtClean="0"/>
              <a:pPr/>
              <a:t>4</a:t>
            </a:fld>
            <a:endParaRPr lang="en-IE" dirty="0"/>
          </a:p>
        </p:txBody>
      </p:sp>
    </p:spTree>
    <p:extLst>
      <p:ext uri="{BB962C8B-B14F-4D97-AF65-F5344CB8AC3E}">
        <p14:creationId xmlns:p14="http://schemas.microsoft.com/office/powerpoint/2010/main" val="668241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692" y="836712"/>
            <a:ext cx="9840000" cy="701946"/>
          </a:xfrm>
        </p:spPr>
        <p:txBody>
          <a:bodyPr>
            <a:normAutofit/>
          </a:bodyPr>
          <a:lstStyle/>
          <a:p>
            <a:r>
              <a:rPr lang="en-IE" dirty="0" smtClean="0"/>
              <a:t>Relocation of batch certification activities to Ireland</a:t>
            </a:r>
            <a:endParaRPr lang="en-IE"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64871183"/>
              </p:ext>
            </p:extLst>
          </p:nvPr>
        </p:nvGraphicFramePr>
        <p:xfrm>
          <a:off x="0" y="1700808"/>
          <a:ext cx="10513168" cy="42484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F9E69C21-27F7-464A-8C48-B09DF27399A3}" type="datetime1">
              <a:rPr lang="en-IE" smtClean="0"/>
              <a:pPr/>
              <a:t>11/06/2018</a:t>
            </a:fld>
            <a:endParaRPr lang="en-IE" dirty="0"/>
          </a:p>
        </p:txBody>
      </p:sp>
      <p:sp>
        <p:nvSpPr>
          <p:cNvPr id="5" name="Slide Number Placeholder 4"/>
          <p:cNvSpPr>
            <a:spLocks noGrp="1"/>
          </p:cNvSpPr>
          <p:nvPr>
            <p:ph type="sldNum" sz="quarter" idx="12"/>
          </p:nvPr>
        </p:nvSpPr>
        <p:spPr/>
        <p:txBody>
          <a:bodyPr/>
          <a:lstStyle/>
          <a:p>
            <a:fld id="{6B7E8DE2-66E0-4D8D-981F-35E260695725}" type="slidenum">
              <a:rPr lang="en-IE" smtClean="0"/>
              <a:pPr/>
              <a:t>5</a:t>
            </a:fld>
            <a:endParaRPr lang="en-IE" dirty="0"/>
          </a:p>
        </p:txBody>
      </p:sp>
    </p:spTree>
    <p:extLst>
      <p:ext uri="{BB962C8B-B14F-4D97-AF65-F5344CB8AC3E}">
        <p14:creationId xmlns:p14="http://schemas.microsoft.com/office/powerpoint/2010/main" val="1899792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000" y="836712"/>
            <a:ext cx="9840000" cy="1152128"/>
          </a:xfrm>
        </p:spPr>
        <p:txBody>
          <a:bodyPr/>
          <a:lstStyle/>
          <a:p>
            <a:r>
              <a:rPr lang="en-IE" dirty="0"/>
              <a:t>Relocation of batch certification activities to Ireland</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10223977"/>
              </p:ext>
            </p:extLst>
          </p:nvPr>
        </p:nvGraphicFramePr>
        <p:xfrm>
          <a:off x="760716" y="1700808"/>
          <a:ext cx="9865096" cy="43204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F9E69C21-27F7-464A-8C48-B09DF27399A3}" type="datetime1">
              <a:rPr lang="en-IE" smtClean="0"/>
              <a:pPr/>
              <a:t>11/06/2018</a:t>
            </a:fld>
            <a:endParaRPr lang="en-IE" dirty="0"/>
          </a:p>
        </p:txBody>
      </p:sp>
      <p:sp>
        <p:nvSpPr>
          <p:cNvPr id="5" name="Slide Number Placeholder 4"/>
          <p:cNvSpPr>
            <a:spLocks noGrp="1"/>
          </p:cNvSpPr>
          <p:nvPr>
            <p:ph type="sldNum" sz="quarter" idx="12"/>
          </p:nvPr>
        </p:nvSpPr>
        <p:spPr/>
        <p:txBody>
          <a:bodyPr/>
          <a:lstStyle/>
          <a:p>
            <a:fld id="{6B7E8DE2-66E0-4D8D-981F-35E260695725}" type="slidenum">
              <a:rPr lang="en-IE" smtClean="0"/>
              <a:pPr/>
              <a:t>6</a:t>
            </a:fld>
            <a:endParaRPr lang="en-IE" dirty="0"/>
          </a:p>
        </p:txBody>
      </p:sp>
    </p:spTree>
    <p:extLst>
      <p:ext uri="{BB962C8B-B14F-4D97-AF65-F5344CB8AC3E}">
        <p14:creationId xmlns:p14="http://schemas.microsoft.com/office/powerpoint/2010/main" val="4084340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842" y="980728"/>
            <a:ext cx="10209158" cy="1008112"/>
          </a:xfrm>
        </p:spPr>
        <p:txBody>
          <a:bodyPr/>
          <a:lstStyle/>
          <a:p>
            <a:r>
              <a:rPr lang="en-IE" dirty="0"/>
              <a:t>Frequently Asked Questions regarding new QPs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29862019"/>
              </p:ext>
            </p:extLst>
          </p:nvPr>
        </p:nvGraphicFramePr>
        <p:xfrm>
          <a:off x="782842" y="1988840"/>
          <a:ext cx="9839325" cy="417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F9E69C21-27F7-464A-8C48-B09DF27399A3}" type="datetime1">
              <a:rPr lang="en-IE" smtClean="0"/>
              <a:pPr/>
              <a:t>11/06/2018</a:t>
            </a:fld>
            <a:endParaRPr lang="en-IE" dirty="0"/>
          </a:p>
        </p:txBody>
      </p:sp>
      <p:sp>
        <p:nvSpPr>
          <p:cNvPr id="5" name="Slide Number Placeholder 4"/>
          <p:cNvSpPr>
            <a:spLocks noGrp="1"/>
          </p:cNvSpPr>
          <p:nvPr>
            <p:ph type="sldNum" sz="quarter" idx="12"/>
          </p:nvPr>
        </p:nvSpPr>
        <p:spPr/>
        <p:txBody>
          <a:bodyPr/>
          <a:lstStyle/>
          <a:p>
            <a:fld id="{6B7E8DE2-66E0-4D8D-981F-35E260695725}" type="slidenum">
              <a:rPr lang="en-IE" smtClean="0"/>
              <a:pPr/>
              <a:t>7</a:t>
            </a:fld>
            <a:endParaRPr lang="en-IE" dirty="0"/>
          </a:p>
        </p:txBody>
      </p:sp>
      <p:sp>
        <p:nvSpPr>
          <p:cNvPr id="7" name="Oval Callout 6"/>
          <p:cNvSpPr/>
          <p:nvPr/>
        </p:nvSpPr>
        <p:spPr>
          <a:xfrm>
            <a:off x="10848528" y="2350218"/>
            <a:ext cx="1008112" cy="790749"/>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E" sz="2800" dirty="0" smtClean="0"/>
              <a:t>Yes</a:t>
            </a:r>
            <a:endParaRPr lang="en-IE" sz="2800" dirty="0"/>
          </a:p>
        </p:txBody>
      </p:sp>
      <p:sp>
        <p:nvSpPr>
          <p:cNvPr id="8" name="Oval Callout 7"/>
          <p:cNvSpPr/>
          <p:nvPr/>
        </p:nvSpPr>
        <p:spPr>
          <a:xfrm>
            <a:off x="10848528" y="3466342"/>
            <a:ext cx="1008112" cy="790749"/>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E" sz="2800" dirty="0" smtClean="0"/>
              <a:t>No</a:t>
            </a:r>
            <a:endParaRPr lang="en-IE" sz="2800" dirty="0"/>
          </a:p>
        </p:txBody>
      </p:sp>
      <p:sp>
        <p:nvSpPr>
          <p:cNvPr id="9" name="Oval Callout 8"/>
          <p:cNvSpPr/>
          <p:nvPr/>
        </p:nvSpPr>
        <p:spPr>
          <a:xfrm>
            <a:off x="10825676" y="4633087"/>
            <a:ext cx="1008112" cy="790749"/>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E" sz="2800" dirty="0" smtClean="0"/>
              <a:t>No</a:t>
            </a:r>
            <a:endParaRPr lang="en-IE" sz="2800" dirty="0"/>
          </a:p>
        </p:txBody>
      </p:sp>
    </p:spTree>
    <p:extLst>
      <p:ext uri="{BB962C8B-B14F-4D97-AF65-F5344CB8AC3E}">
        <p14:creationId xmlns:p14="http://schemas.microsoft.com/office/powerpoint/2010/main" val="44941822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976853"/>
            <a:ext cx="9840000" cy="620840"/>
          </a:xfrm>
        </p:spPr>
        <p:txBody>
          <a:bodyPr/>
          <a:lstStyle/>
          <a:p>
            <a:r>
              <a:rPr lang="en-IE" dirty="0" smtClean="0"/>
              <a:t>Marketing Authorisation </a:t>
            </a:r>
            <a:r>
              <a:rPr lang="en-IE" dirty="0" smtClean="0"/>
              <a:t>Transfer Due to Brexit</a:t>
            </a:r>
            <a:endParaRPr lang="en-IE"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7281934"/>
              </p:ext>
            </p:extLst>
          </p:nvPr>
        </p:nvGraphicFramePr>
        <p:xfrm>
          <a:off x="1152525" y="1597693"/>
          <a:ext cx="10560099" cy="4711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F9E69C21-27F7-464A-8C48-B09DF27399A3}" type="datetime1">
              <a:rPr lang="en-IE" smtClean="0"/>
              <a:pPr/>
              <a:t>11/06/2018</a:t>
            </a:fld>
            <a:endParaRPr lang="en-IE" dirty="0"/>
          </a:p>
        </p:txBody>
      </p:sp>
      <p:sp>
        <p:nvSpPr>
          <p:cNvPr id="5" name="Slide Number Placeholder 4"/>
          <p:cNvSpPr>
            <a:spLocks noGrp="1"/>
          </p:cNvSpPr>
          <p:nvPr>
            <p:ph type="sldNum" sz="quarter" idx="12"/>
          </p:nvPr>
        </p:nvSpPr>
        <p:spPr/>
        <p:txBody>
          <a:bodyPr/>
          <a:lstStyle/>
          <a:p>
            <a:fld id="{6B7E8DE2-66E0-4D8D-981F-35E260695725}" type="slidenum">
              <a:rPr lang="en-IE" smtClean="0"/>
              <a:pPr/>
              <a:t>8</a:t>
            </a:fld>
            <a:endParaRPr lang="en-IE" dirty="0"/>
          </a:p>
        </p:txBody>
      </p:sp>
    </p:spTree>
    <p:extLst>
      <p:ext uri="{BB962C8B-B14F-4D97-AF65-F5344CB8AC3E}">
        <p14:creationId xmlns:p14="http://schemas.microsoft.com/office/powerpoint/2010/main" val="4198864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502" y="917818"/>
            <a:ext cx="9840000" cy="620840"/>
          </a:xfrm>
        </p:spPr>
        <p:txBody>
          <a:bodyPr/>
          <a:lstStyle/>
          <a:p>
            <a:r>
              <a:rPr lang="en-IE" dirty="0"/>
              <a:t>Points for QPs to Consider in Managing Transition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06904158"/>
              </p:ext>
            </p:extLst>
          </p:nvPr>
        </p:nvGraphicFramePr>
        <p:xfrm>
          <a:off x="1152525" y="2016125"/>
          <a:ext cx="9839325" cy="417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F9E69C21-27F7-464A-8C48-B09DF27399A3}" type="datetime1">
              <a:rPr lang="en-IE" smtClean="0"/>
              <a:pPr/>
              <a:t>11/06/2018</a:t>
            </a:fld>
            <a:endParaRPr lang="en-IE" dirty="0"/>
          </a:p>
        </p:txBody>
      </p:sp>
      <p:sp>
        <p:nvSpPr>
          <p:cNvPr id="5" name="Slide Number Placeholder 4"/>
          <p:cNvSpPr>
            <a:spLocks noGrp="1"/>
          </p:cNvSpPr>
          <p:nvPr>
            <p:ph type="sldNum" sz="quarter" idx="12"/>
          </p:nvPr>
        </p:nvSpPr>
        <p:spPr/>
        <p:txBody>
          <a:bodyPr/>
          <a:lstStyle/>
          <a:p>
            <a:fld id="{6B7E8DE2-66E0-4D8D-981F-35E260695725}" type="slidenum">
              <a:rPr lang="en-IE" smtClean="0"/>
              <a:pPr/>
              <a:t>9</a:t>
            </a:fld>
            <a:endParaRPr lang="en-IE" dirty="0"/>
          </a:p>
        </p:txBody>
      </p:sp>
    </p:spTree>
    <p:extLst>
      <p:ext uri="{BB962C8B-B14F-4D97-AF65-F5344CB8AC3E}">
        <p14:creationId xmlns:p14="http://schemas.microsoft.com/office/powerpoint/2010/main" val="1520443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HPRA_Master Theme_V2">
  <a:themeElements>
    <a:clrScheme name="HPRA_MasterColours_2">
      <a:dk1>
        <a:sysClr val="windowText" lastClr="000000"/>
      </a:dk1>
      <a:lt1>
        <a:sysClr val="window" lastClr="FFFFFF"/>
      </a:lt1>
      <a:dk2>
        <a:srgbClr val="707173"/>
      </a:dk2>
      <a:lt2>
        <a:srgbClr val="51BFE2"/>
      </a:lt2>
      <a:accent1>
        <a:srgbClr val="00BF6F"/>
      </a:accent1>
      <a:accent2>
        <a:srgbClr val="00B2AA"/>
      </a:accent2>
      <a:accent3>
        <a:srgbClr val="0057B8"/>
      </a:accent3>
      <a:accent4>
        <a:srgbClr val="007041"/>
      </a:accent4>
      <a:accent5>
        <a:srgbClr val="FF69B4"/>
      </a:accent5>
      <a:accent6>
        <a:srgbClr val="D4318C"/>
      </a:accent6>
      <a:hlink>
        <a:srgbClr val="005390"/>
      </a:hlink>
      <a:folHlink>
        <a:srgbClr val="005390"/>
      </a:folHlink>
    </a:clrScheme>
    <a:fontScheme name="HPRA_MasterFonts">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smtClean="0">
            <a:solidFill>
              <a:schemeClr val="bg2"/>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856B917CCF20428A1879BA46EE0893" ma:contentTypeVersion="0" ma:contentTypeDescription="Create a new document." ma:contentTypeScope="" ma:versionID="cb588815bbf3fa7ad4d7e3a65d7fab0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8905BB-BB04-4300-973E-4208782293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16FD5E0-B91A-4669-B33C-373D3F69E6FB}">
  <ds:schemaRefs>
    <ds:schemaRef ds:uri="http://schemas.microsoft.com/office/2006/metadata/properties"/>
    <ds:schemaRef ds:uri="http://www.w3.org/XML/1998/namespace"/>
    <ds:schemaRef ds:uri="http://purl.org/dc/elements/1.1/"/>
    <ds:schemaRef ds:uri="http://schemas.microsoft.com/office/2006/documentManagement/types"/>
    <ds:schemaRef ds:uri="http://schemas.openxmlformats.org/package/2006/metadata/core-properties"/>
    <ds:schemaRef ds:uri="http://purl.org/dc/terms/"/>
    <ds:schemaRef ds:uri="http://purl.org/dc/dcmitype/"/>
  </ds:schemaRefs>
</ds:datastoreItem>
</file>

<file path=customXml/itemProps3.xml><?xml version="1.0" encoding="utf-8"?>
<ds:datastoreItem xmlns:ds="http://schemas.openxmlformats.org/officeDocument/2006/customXml" ds:itemID="{8C1DC2D6-4551-4F3C-87D0-516E4277BB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HPRA_Master Theme_V2</Template>
  <TotalTime>654</TotalTime>
  <Words>466</Words>
  <Application>Microsoft Office PowerPoint</Application>
  <PresentationFormat>Widescreen</PresentationFormat>
  <Paragraphs>95</Paragraphs>
  <Slides>10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Segoe UI</vt:lpstr>
      <vt:lpstr>Segoe UI Semibold</vt:lpstr>
      <vt:lpstr>Times</vt:lpstr>
      <vt:lpstr>HPRA_Master Theme_V2</vt:lpstr>
      <vt:lpstr>Brexit</vt:lpstr>
      <vt:lpstr>Priorities</vt:lpstr>
      <vt:lpstr>Requirements For Products Coming From the UK After Brexit</vt:lpstr>
      <vt:lpstr>Requirements For Products Coming From UK After Brexit</vt:lpstr>
      <vt:lpstr>Relocation of batch certification activities to Ireland</vt:lpstr>
      <vt:lpstr>Relocation of batch certification activities to Ireland</vt:lpstr>
      <vt:lpstr>Frequently Asked Questions regarding new QPs </vt:lpstr>
      <vt:lpstr>Marketing Authorisation Transfer Due to Brexit</vt:lpstr>
      <vt:lpstr>Points for QPs to Consider in Managing Transition </vt:lpstr>
      <vt:lpstr>Thank You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Valerie Haslam</dc:creator>
  <cp:lastModifiedBy>Anne Hayes</cp:lastModifiedBy>
  <cp:revision>98</cp:revision>
  <cp:lastPrinted>2018-06-11T14:58:00Z</cp:lastPrinted>
  <dcterms:created xsi:type="dcterms:W3CDTF">2014-03-24T13:26:30Z</dcterms:created>
  <dcterms:modified xsi:type="dcterms:W3CDTF">2018-06-11T16:02:17Z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0x0101004A856B917CCF20428A1879BA46EE0893</vt:lpwstr>
  </property>
</Properties>
</file>