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6" r:id="rId4"/>
  </p:sldMasterIdLst>
  <p:notesMasterIdLst>
    <p:notesMasterId r:id="rId6"/>
  </p:notesMasterIdLst>
  <p:sldIdLst>
    <p:sldId id="266" r:id="rId5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5941" autoAdjust="0"/>
  </p:normalViewPr>
  <p:slideViewPr>
    <p:cSldViewPr>
      <p:cViewPr>
        <p:scale>
          <a:sx n="120" d="100"/>
          <a:sy n="120" d="100"/>
        </p:scale>
        <p:origin x="-90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4A006-64A1-425C-8C95-B8D126601D38}" type="datetimeFigureOut">
              <a:rPr lang="en-IE" smtClean="0"/>
              <a:pPr/>
              <a:t>31/03/2016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FDA9D-D2CD-4235-8195-79B3AEE404B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29133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DA9D-D2CD-4235-8195-79B3AEE404BD}" type="slidenum">
              <a:rPr lang="en-IE" smtClean="0"/>
              <a:pPr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46285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232000"/>
            <a:ext cx="6624000" cy="1296144"/>
          </a:xfrm>
        </p:spPr>
        <p:txBody>
          <a:bodyPr anchor="t">
            <a:no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5576" y="4221088"/>
            <a:ext cx="6624000" cy="36004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 &lt;Presenter Name&gt;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76693" y="4722829"/>
            <a:ext cx="6502883" cy="2315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55650" y="4868863"/>
            <a:ext cx="6624000" cy="576361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itchFamily="34" charset="0"/>
              <a:buNone/>
              <a:tabLst/>
              <a:defRPr sz="16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 &lt;Event Title&gt;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55576" y="5445224"/>
            <a:ext cx="6624662" cy="575964"/>
          </a:xfrm>
        </p:spPr>
        <p:txBody>
          <a:bodyPr>
            <a:normAutofit/>
          </a:bodyPr>
          <a:lstStyle>
            <a:lvl1pPr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 &lt;Date&gt;&lt;Location&gt;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755650" y="3532824"/>
            <a:ext cx="6624638" cy="678216"/>
          </a:xfrm>
        </p:spPr>
        <p:txBody>
          <a:bodyPr>
            <a:noAutofit/>
          </a:bodyPr>
          <a:lstStyle>
            <a:lvl1pPr marL="1588" indent="-1588">
              <a:lnSpc>
                <a:spcPct val="100000"/>
              </a:lnSpc>
              <a:buNone/>
              <a:defRPr sz="1800" b="1" baseline="0">
                <a:solidFill>
                  <a:schemeClr val="bg2"/>
                </a:solidFill>
              </a:defRPr>
            </a:lvl1pPr>
            <a:lvl2pPr>
              <a:buNone/>
              <a:defRPr sz="1600">
                <a:solidFill>
                  <a:schemeClr val="bg2"/>
                </a:solidFill>
              </a:defRPr>
            </a:lvl2pPr>
            <a:lvl3pPr>
              <a:buNone/>
              <a:defRPr sz="1600">
                <a:solidFill>
                  <a:schemeClr val="bg2"/>
                </a:solidFill>
              </a:defRPr>
            </a:lvl3pPr>
            <a:lvl4pPr>
              <a:buNone/>
              <a:defRPr sz="1600">
                <a:solidFill>
                  <a:schemeClr val="bg2"/>
                </a:solidFill>
              </a:defRPr>
            </a:lvl4pPr>
            <a:lvl5pPr>
              <a:buNone/>
              <a:defRPr sz="16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 &lt;Subtitle&gt;</a:t>
            </a:r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00" y="1368000"/>
            <a:ext cx="7380000" cy="62084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0" y="2016000"/>
            <a:ext cx="7380000" cy="4176000"/>
          </a:xfrm>
        </p:spPr>
        <p:txBody>
          <a:bodyPr/>
          <a:lstStyle>
            <a:lvl1pPr>
              <a:lnSpc>
                <a:spcPct val="100000"/>
              </a:lnSpc>
              <a:spcAft>
                <a:spcPts val="672"/>
              </a:spcAft>
              <a:defRPr/>
            </a:lvl1pPr>
            <a:lvl2pPr>
              <a:lnSpc>
                <a:spcPct val="100000"/>
              </a:lnSpc>
              <a:spcAft>
                <a:spcPts val="672"/>
              </a:spcAft>
              <a:defRPr/>
            </a:lvl2pPr>
            <a:lvl3pPr>
              <a:lnSpc>
                <a:spcPct val="100000"/>
              </a:lnSpc>
              <a:spcAft>
                <a:spcPts val="672"/>
              </a:spcAft>
              <a:defRPr/>
            </a:lvl3pPr>
            <a:lvl4pPr>
              <a:lnSpc>
                <a:spcPct val="100000"/>
              </a:lnSpc>
              <a:spcAft>
                <a:spcPts val="672"/>
              </a:spcAft>
              <a:defRPr/>
            </a:lvl4pPr>
            <a:lvl5pPr>
              <a:lnSpc>
                <a:spcPct val="100000"/>
              </a:lnSpc>
              <a:spcAft>
                <a:spcPts val="672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8240" y="6552000"/>
            <a:ext cx="2133600" cy="28800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F9E69C21-27F7-464A-8C48-B09DF27399A3}" type="datetime1">
              <a:rPr lang="en-IE" smtClean="0"/>
              <a:pPr/>
              <a:t>31/03/2016</a:t>
            </a:fld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8344" y="6552000"/>
            <a:ext cx="576064" cy="288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fld id="{6B7E8DE2-66E0-4D8D-981F-35E260695725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4000" y="6525344"/>
            <a:ext cx="7380000" cy="0"/>
          </a:xfrm>
          <a:prstGeom prst="line">
            <a:avLst/>
          </a:prstGeom>
          <a:ln w="127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00" y="1368000"/>
            <a:ext cx="7380000" cy="62084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0" y="2016000"/>
            <a:ext cx="7380000" cy="4176000"/>
          </a:xfrm>
        </p:spPr>
        <p:txBody>
          <a:bodyPr/>
          <a:lstStyle>
            <a:lvl1pPr marL="1588" indent="-1588">
              <a:lnSpc>
                <a:spcPct val="100000"/>
              </a:lnSpc>
              <a:spcAft>
                <a:spcPts val="672"/>
              </a:spcAft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8240" y="6552000"/>
            <a:ext cx="2133600" cy="28800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1487B265-AB67-4A03-B9E1-FFEEB4FE468F}" type="datetime1">
              <a:rPr lang="en-IE" smtClean="0"/>
              <a:pPr/>
              <a:t>31/03/2016</a:t>
            </a:fld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8344" y="6552000"/>
            <a:ext cx="576064" cy="288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fld id="{6B7E8DE2-66E0-4D8D-981F-35E260695725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4000" y="6525344"/>
            <a:ext cx="7380000" cy="0"/>
          </a:xfrm>
          <a:prstGeom prst="line">
            <a:avLst/>
          </a:prstGeom>
          <a:ln w="127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8240" y="6552000"/>
            <a:ext cx="2133600" cy="28800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00077DEE-D102-438F-B1C4-764C936BD284}" type="datetime1">
              <a:rPr lang="en-IE" smtClean="0"/>
              <a:pPr/>
              <a:t>31/03/2016</a:t>
            </a:fld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8344" y="6552000"/>
            <a:ext cx="576064" cy="288000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fld id="{6B7E8DE2-66E0-4D8D-981F-35E260695725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4000" y="6525344"/>
            <a:ext cx="7380000" cy="0"/>
          </a:xfrm>
          <a:prstGeom prst="line">
            <a:avLst/>
          </a:prstGeom>
          <a:ln w="127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000" y="3214800"/>
            <a:ext cx="6552000" cy="1008000"/>
          </a:xfrm>
        </p:spPr>
        <p:txBody>
          <a:bodyPr anchor="t"/>
          <a:lstStyle>
            <a:lvl1pPr algn="l">
              <a:defRPr sz="4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755576" y="4725144"/>
            <a:ext cx="655272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000" y="3214800"/>
            <a:ext cx="6552000" cy="1008000"/>
          </a:xfrm>
        </p:spPr>
        <p:txBody>
          <a:bodyPr anchor="t"/>
          <a:lstStyle>
            <a:lvl1pPr algn="l">
              <a:defRPr sz="4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755576" y="4725144"/>
            <a:ext cx="655272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000" y="3214800"/>
            <a:ext cx="6552000" cy="1008000"/>
          </a:xfrm>
        </p:spPr>
        <p:txBody>
          <a:bodyPr anchor="t"/>
          <a:lstStyle>
            <a:lvl1pPr algn="l">
              <a:defRPr sz="4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755576" y="4725144"/>
            <a:ext cx="655272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4000" y="1368000"/>
            <a:ext cx="7380000" cy="6208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00" y="2015999"/>
            <a:ext cx="7380000" cy="417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7" r:id="rId1"/>
    <p:sldLayoutId id="2147483674" r:id="rId2"/>
    <p:sldLayoutId id="2147483682" r:id="rId3"/>
    <p:sldLayoutId id="2147483681" r:id="rId4"/>
    <p:sldLayoutId id="2147483659" r:id="rId5"/>
    <p:sldLayoutId id="2147483668" r:id="rId6"/>
    <p:sldLayoutId id="2147483669" r:id="rId7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accent4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72"/>
        </a:spcAft>
        <a:buClr>
          <a:schemeClr val="accent4"/>
        </a:buClr>
        <a:buFont typeface="Arial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72"/>
        </a:spcAft>
        <a:buClr>
          <a:schemeClr val="accent4"/>
        </a:buClr>
        <a:buFont typeface="Arial" pitchFamily="34" charset="0"/>
        <a:buChar char="–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72"/>
        </a:spcAft>
        <a:buClr>
          <a:schemeClr val="accent4"/>
        </a:buClr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»"/>
        <a:defRPr sz="20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E8DE2-66E0-4D8D-981F-35E260695725}" type="slidenum">
              <a:rPr lang="en-IE" smtClean="0"/>
              <a:pPr/>
              <a:t>1</a:t>
            </a:fld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412776"/>
            <a:ext cx="5148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solidFill>
                  <a:schemeClr val="bg1"/>
                </a:solidFill>
              </a:rPr>
              <a:t>Our Organisational Structure</a:t>
            </a:r>
          </a:p>
          <a:p>
            <a:endParaRPr lang="en-IE" sz="2800" b="1" dirty="0" smtClean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919958"/>
            <a:ext cx="6652094" cy="4550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PRA_Master Theme_V2">
  <a:themeElements>
    <a:clrScheme name="HPRA_MasterColours_2">
      <a:dk1>
        <a:sysClr val="windowText" lastClr="000000"/>
      </a:dk1>
      <a:lt1>
        <a:sysClr val="window" lastClr="FFFFFF"/>
      </a:lt1>
      <a:dk2>
        <a:srgbClr val="707173"/>
      </a:dk2>
      <a:lt2>
        <a:srgbClr val="51BFE2"/>
      </a:lt2>
      <a:accent1>
        <a:srgbClr val="00BF6F"/>
      </a:accent1>
      <a:accent2>
        <a:srgbClr val="00B2AA"/>
      </a:accent2>
      <a:accent3>
        <a:srgbClr val="0057B8"/>
      </a:accent3>
      <a:accent4>
        <a:srgbClr val="007041"/>
      </a:accent4>
      <a:accent5>
        <a:srgbClr val="FF69B4"/>
      </a:accent5>
      <a:accent6>
        <a:srgbClr val="D4318C"/>
      </a:accent6>
      <a:hlink>
        <a:srgbClr val="005390"/>
      </a:hlink>
      <a:folHlink>
        <a:srgbClr val="005390"/>
      </a:folHlink>
    </a:clrScheme>
    <a:fontScheme name="HPRA_MasterFont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chemeClr val="bg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856B917CCF20428A1879BA46EE0893" ma:contentTypeVersion="0" ma:contentTypeDescription="Create a new document." ma:contentTypeScope="" ma:versionID="cb588815bbf3fa7ad4d7e3a65d7fab0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C1DC2D6-4551-4F3C-87D0-516E4277BB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8905BB-BB04-4300-973E-4208782293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16FD5E0-B91A-4669-B33C-373D3F69E6FB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HPRA_Master Theme_V2</Template>
  <TotalTime>352</TotalTime>
  <Words>5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Segoe UI</vt:lpstr>
      <vt:lpstr>HPRA_Master Theme_V2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Valerie Haslam</dc:creator>
  <cp:lastModifiedBy>Aoife Moroney-Ward</cp:lastModifiedBy>
  <cp:revision>92</cp:revision>
  <cp:lastPrinted>2016-01-13T15:55:04Z</cp:lastPrinted>
  <dcterms:created xsi:type="dcterms:W3CDTF">2014-03-24T13:26:30Z</dcterms:created>
  <dcterms:modified xsi:type="dcterms:W3CDTF">2016-03-31T16:11:59Z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0x0101004A856B917CCF20428A1879BA46EE0893</vt:lpwstr>
  </property>
</Properties>
</file>